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7AADDD-4772-498E-B733-CA6912D275C5}"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78558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AADDD-4772-498E-B733-CA6912D275C5}"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1843271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AADDD-4772-498E-B733-CA6912D275C5}"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3110118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7AADDD-4772-498E-B733-CA6912D275C5}"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3749799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AADDD-4772-498E-B733-CA6912D275C5}" type="datetimeFigureOut">
              <a:rPr lang="en-US" smtClean="0"/>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401773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7AADDD-4772-498E-B733-CA6912D275C5}"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238359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7AADDD-4772-498E-B733-CA6912D275C5}" type="datetimeFigureOut">
              <a:rPr lang="en-US" smtClean="0"/>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1476676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7AADDD-4772-498E-B733-CA6912D275C5}" type="datetimeFigureOut">
              <a:rPr lang="en-US" smtClean="0"/>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360329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AADDD-4772-498E-B733-CA6912D275C5}" type="datetimeFigureOut">
              <a:rPr lang="en-US" smtClean="0"/>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117940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AADDD-4772-498E-B733-CA6912D275C5}"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235852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AADDD-4772-498E-B733-CA6912D275C5}" type="datetimeFigureOut">
              <a:rPr lang="en-US" smtClean="0"/>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10186A-EC03-429A-B44E-C5994AE14859}" type="slidenum">
              <a:rPr lang="en-US" smtClean="0"/>
              <a:t>‹#›</a:t>
            </a:fld>
            <a:endParaRPr lang="en-US"/>
          </a:p>
        </p:txBody>
      </p:sp>
    </p:spTree>
    <p:extLst>
      <p:ext uri="{BB962C8B-B14F-4D97-AF65-F5344CB8AC3E}">
        <p14:creationId xmlns:p14="http://schemas.microsoft.com/office/powerpoint/2010/main" val="3759061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AADDD-4772-498E-B733-CA6912D275C5}" type="datetimeFigureOut">
              <a:rPr lang="en-US" smtClean="0"/>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10186A-EC03-429A-B44E-C5994AE14859}" type="slidenum">
              <a:rPr lang="en-US" smtClean="0"/>
              <a:t>‹#›</a:t>
            </a:fld>
            <a:endParaRPr lang="en-US"/>
          </a:p>
        </p:txBody>
      </p:sp>
    </p:spTree>
    <p:extLst>
      <p:ext uri="{BB962C8B-B14F-4D97-AF65-F5344CB8AC3E}">
        <p14:creationId xmlns:p14="http://schemas.microsoft.com/office/powerpoint/2010/main" val="156297528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4.png"/><Relationship Id="rId12" Type="http://schemas.openxmlformats.org/officeDocument/2006/relationships/image" Target="../media/image12.png"/><Relationship Id="rId2" Type="http://schemas.openxmlformats.org/officeDocument/2006/relationships/image" Target="../media/image2.png"/><Relationship Id="rId16"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11" Type="http://schemas.openxmlformats.org/officeDocument/2006/relationships/image" Target="../media/image28.png"/><Relationship Id="rId5" Type="http://schemas.openxmlformats.org/officeDocument/2006/relationships/image" Target="../media/image3.png"/><Relationship Id="rId15" Type="http://schemas.openxmlformats.org/officeDocument/2006/relationships/image" Target="../media/image30.png"/><Relationship Id="rId10" Type="http://schemas.openxmlformats.org/officeDocument/2006/relationships/image" Target="../media/image5.png"/><Relationship Id="rId4" Type="http://schemas.openxmlformats.org/officeDocument/2006/relationships/slide" Target="slide3.xml"/><Relationship Id="rId9" Type="http://schemas.openxmlformats.org/officeDocument/2006/relationships/image" Target="../media/image9.png"/><Relationship Id="rId14" Type="http://schemas.openxmlformats.org/officeDocument/2006/relationships/image" Target="../media/image29.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32.png"/><Relationship Id="rId3" Type="http://schemas.openxmlformats.org/officeDocument/2006/relationships/image" Target="../media/image7.png"/><Relationship Id="rId7" Type="http://schemas.openxmlformats.org/officeDocument/2006/relationships/image" Target="../media/image4.png"/><Relationship Id="rId12" Type="http://schemas.openxmlformats.org/officeDocument/2006/relationships/image" Target="../media/image31.png"/><Relationship Id="rId2" Type="http://schemas.openxmlformats.org/officeDocument/2006/relationships/image" Target="../media/image2.png"/><Relationship Id="rId16"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11" Type="http://schemas.openxmlformats.org/officeDocument/2006/relationships/image" Target="../media/image28.png"/><Relationship Id="rId5" Type="http://schemas.openxmlformats.org/officeDocument/2006/relationships/image" Target="../media/image3.png"/><Relationship Id="rId15" Type="http://schemas.openxmlformats.org/officeDocument/2006/relationships/image" Target="../media/image34.png"/><Relationship Id="rId10" Type="http://schemas.openxmlformats.org/officeDocument/2006/relationships/image" Target="../media/image5.png"/><Relationship Id="rId4" Type="http://schemas.openxmlformats.org/officeDocument/2006/relationships/slide" Target="slide3.xml"/><Relationship Id="rId9" Type="http://schemas.openxmlformats.org/officeDocument/2006/relationships/image" Target="../media/image9.png"/><Relationship Id="rId14" Type="http://schemas.openxmlformats.org/officeDocument/2006/relationships/image" Target="../media/image33.pn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22.png"/><Relationship Id="rId12" Type="http://schemas.openxmlformats.org/officeDocument/2006/relationships/image" Target="../media/image8.png"/><Relationship Id="rId17" Type="http://schemas.openxmlformats.org/officeDocument/2006/relationships/image" Target="../media/image37.png"/><Relationship Id="rId2" Type="http://schemas.openxmlformats.org/officeDocument/2006/relationships/slideLayout" Target="../slideLayouts/slideLayout6.xml"/><Relationship Id="rId16" Type="http://schemas.openxmlformats.org/officeDocument/2006/relationships/image" Target="../media/image36.png"/><Relationship Id="rId1" Type="http://schemas.openxmlformats.org/officeDocument/2006/relationships/vmlDrawing" Target="../drawings/vmlDrawing1.vml"/><Relationship Id="rId6" Type="http://schemas.openxmlformats.org/officeDocument/2006/relationships/image" Target="../media/image3.png"/><Relationship Id="rId11" Type="http://schemas.openxmlformats.org/officeDocument/2006/relationships/image" Target="../media/image4.png"/><Relationship Id="rId5" Type="http://schemas.openxmlformats.org/officeDocument/2006/relationships/slide" Target="slide3.xml"/><Relationship Id="rId15" Type="http://schemas.openxmlformats.org/officeDocument/2006/relationships/image" Target="../media/image14.png"/><Relationship Id="rId10" Type="http://schemas.openxmlformats.org/officeDocument/2006/relationships/hyperlink" Target="fscstart%20/al2%20/3%20101" TargetMode="External"/><Relationship Id="rId4" Type="http://schemas.openxmlformats.org/officeDocument/2006/relationships/image" Target="../media/image7.png"/><Relationship Id="rId9" Type="http://schemas.openxmlformats.org/officeDocument/2006/relationships/image" Target="../media/image35.wmf"/><Relationship Id="rId1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22.png"/><Relationship Id="rId12" Type="http://schemas.openxmlformats.org/officeDocument/2006/relationships/image" Target="../media/image8.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3.png"/><Relationship Id="rId11" Type="http://schemas.openxmlformats.org/officeDocument/2006/relationships/image" Target="../media/image4.png"/><Relationship Id="rId5" Type="http://schemas.openxmlformats.org/officeDocument/2006/relationships/slide" Target="slide3.xml"/><Relationship Id="rId15" Type="http://schemas.openxmlformats.org/officeDocument/2006/relationships/image" Target="../media/image21.png"/><Relationship Id="rId10" Type="http://schemas.openxmlformats.org/officeDocument/2006/relationships/hyperlink" Target="fscstart%20/al2%20/3%20101" TargetMode="External"/><Relationship Id="rId4" Type="http://schemas.openxmlformats.org/officeDocument/2006/relationships/image" Target="../media/image7.png"/><Relationship Id="rId9" Type="http://schemas.openxmlformats.org/officeDocument/2006/relationships/image" Target="../media/image35.wmf"/><Relationship Id="rId1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40.png"/><Relationship Id="rId1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39.png"/><Relationship Id="rId17" Type="http://schemas.openxmlformats.org/officeDocument/2006/relationships/image" Target="../media/image44.png"/><Relationship Id="rId2" Type="http://schemas.openxmlformats.org/officeDocument/2006/relationships/image" Target="../media/image2.png"/><Relationship Id="rId16" Type="http://schemas.openxmlformats.org/officeDocument/2006/relationships/image" Target="../media/image43.png"/><Relationship Id="rId1" Type="http://schemas.openxmlformats.org/officeDocument/2006/relationships/slideLayout" Target="../slideLayouts/slideLayout6.xml"/><Relationship Id="rId6" Type="http://schemas.openxmlformats.org/officeDocument/2006/relationships/image" Target="../media/image38.png"/><Relationship Id="rId11" Type="http://schemas.openxmlformats.org/officeDocument/2006/relationships/image" Target="../media/image5.png"/><Relationship Id="rId5" Type="http://schemas.openxmlformats.org/officeDocument/2006/relationships/image" Target="../media/image3.png"/><Relationship Id="rId15" Type="http://schemas.openxmlformats.org/officeDocument/2006/relationships/image" Target="../media/image42.png"/><Relationship Id="rId10" Type="http://schemas.openxmlformats.org/officeDocument/2006/relationships/image" Target="../media/image9.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41.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47.png"/><Relationship Id="rId18" Type="http://schemas.openxmlformats.org/officeDocument/2006/relationships/image" Target="../media/image14.png"/><Relationship Id="rId3" Type="http://schemas.openxmlformats.org/officeDocument/2006/relationships/image" Target="../media/image7.png"/><Relationship Id="rId7" Type="http://schemas.openxmlformats.org/officeDocument/2006/relationships/image" Target="../media/image4.png"/><Relationship Id="rId12" Type="http://schemas.openxmlformats.org/officeDocument/2006/relationships/image" Target="../media/image46.png"/><Relationship Id="rId17" Type="http://schemas.openxmlformats.org/officeDocument/2006/relationships/image" Target="../media/image50.png"/><Relationship Id="rId2" Type="http://schemas.openxmlformats.org/officeDocument/2006/relationships/image" Target="../media/image2.png"/><Relationship Id="rId16" Type="http://schemas.openxmlformats.org/officeDocument/2006/relationships/image" Target="../media/image49.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11" Type="http://schemas.openxmlformats.org/officeDocument/2006/relationships/image" Target="../media/image45.png"/><Relationship Id="rId5" Type="http://schemas.openxmlformats.org/officeDocument/2006/relationships/image" Target="../media/image3.png"/><Relationship Id="rId15" Type="http://schemas.openxmlformats.org/officeDocument/2006/relationships/image" Target="../media/image48.png"/><Relationship Id="rId10" Type="http://schemas.openxmlformats.org/officeDocument/2006/relationships/image" Target="../media/image5.png"/><Relationship Id="rId4" Type="http://schemas.openxmlformats.org/officeDocument/2006/relationships/slide" Target="slide3.xml"/><Relationship Id="rId9" Type="http://schemas.openxmlformats.org/officeDocument/2006/relationships/image" Target="../media/image9.png"/><Relationship Id="rId14" Type="http://schemas.openxmlformats.org/officeDocument/2006/relationships/image" Target="../media/image38.png"/></Relationships>
</file>

<file path=ppt/slides/_rels/slide1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21.png"/><Relationship Id="rId3" Type="http://schemas.openxmlformats.org/officeDocument/2006/relationships/image" Target="../media/image7.png"/><Relationship Id="rId7" Type="http://schemas.openxmlformats.org/officeDocument/2006/relationships/image" Target="../media/image4.png"/><Relationship Id="rId12" Type="http://schemas.openxmlformats.org/officeDocument/2006/relationships/image" Target="../media/image51.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11" Type="http://schemas.openxmlformats.org/officeDocument/2006/relationships/image" Target="../media/image38.png"/><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slide" Target="slide3.xml"/><Relationship Id="rId9" Type="http://schemas.openxmlformats.org/officeDocument/2006/relationships/image" Target="../media/image9.png"/></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52.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22.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54.png"/><Relationship Id="rId10" Type="http://schemas.openxmlformats.org/officeDocument/2006/relationships/image" Target="../media/image21.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53.png"/></Relationships>
</file>

<file path=ppt/slides/_rels/slide1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5.jpeg"/><Relationship Id="rId7" Type="http://schemas.openxmlformats.org/officeDocument/2006/relationships/hyperlink" Target="fscstart%20/al2%20/3%20101" TargetMode="External"/><Relationship Id="rId2" Type="http://schemas.openxmlformats.org/officeDocument/2006/relationships/slide" Target="slide3.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5" Type="http://schemas.openxmlformats.org/officeDocument/2006/relationships/image" Target="../media/image3.png"/><Relationship Id="rId4" Type="http://schemas.openxmlformats.org/officeDocument/2006/relationships/slide" Target="slide3.xml"/></Relationships>
</file>

<file path=ppt/slides/_rels/slide3.xml.rels><?xml version="1.0" encoding="UTF-8" standalone="yes"?>
<Relationships xmlns="http://schemas.openxmlformats.org/package/2006/relationships"><Relationship Id="rId8" Type="http://schemas.openxmlformats.org/officeDocument/2006/relationships/hyperlink" Target="fscstart%20/al2%20/3%20101" TargetMode="External"/><Relationship Id="rId13" Type="http://schemas.openxmlformats.org/officeDocument/2006/relationships/image" Target="../media/image11.png"/><Relationship Id="rId3" Type="http://schemas.openxmlformats.org/officeDocument/2006/relationships/image" Target="../media/image2.png"/><Relationship Id="rId7" Type="http://schemas.openxmlformats.org/officeDocument/2006/relationships/image" Target="../media/image8.png"/><Relationship Id="rId12" Type="http://schemas.openxmlformats.org/officeDocument/2006/relationships/image" Target="../media/image10.png"/><Relationship Id="rId2" Type="http://schemas.openxmlformats.org/officeDocument/2006/relationships/image" Target="../media/image6.png"/><Relationship Id="rId16"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slide" Target="slide3.xml"/><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4.pn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hyperlink" Target="fscstart%20/al2%20/3%20101" TargetMode="External"/><Relationship Id="rId13" Type="http://schemas.openxmlformats.org/officeDocument/2006/relationships/image" Target="../media/image16.png"/><Relationship Id="rId18" Type="http://schemas.openxmlformats.org/officeDocument/2006/relationships/image" Target="../media/image14.png"/><Relationship Id="rId3" Type="http://schemas.openxmlformats.org/officeDocument/2006/relationships/image" Target="../media/image2.png"/><Relationship Id="rId7" Type="http://schemas.openxmlformats.org/officeDocument/2006/relationships/image" Target="../media/image8.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image" Target="../media/image6.png"/><Relationship Id="rId16" Type="http://schemas.openxmlformats.org/officeDocument/2006/relationships/image" Target="../media/image19.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slide" Target="slide3.xml"/><Relationship Id="rId15" Type="http://schemas.openxmlformats.org/officeDocument/2006/relationships/image" Target="../media/image18.png"/><Relationship Id="rId10"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4.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8" Type="http://schemas.openxmlformats.org/officeDocument/2006/relationships/hyperlink" Target="fscstart%20/al2%20/3%20101" TargetMode="External"/><Relationship Id="rId3" Type="http://schemas.openxmlformats.org/officeDocument/2006/relationships/image" Target="../media/image2.png"/><Relationship Id="rId7" Type="http://schemas.openxmlformats.org/officeDocument/2006/relationships/image" Target="../media/image8.png"/><Relationship Id="rId12" Type="http://schemas.openxmlformats.org/officeDocument/2006/relationships/image" Target="../media/image21.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slide" Target="slide3.xml"/><Relationship Id="rId10"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23.png"/><Relationship Id="rId3" Type="http://schemas.openxmlformats.org/officeDocument/2006/relationships/image" Target="../media/image7.png"/><Relationship Id="rId7" Type="http://schemas.openxmlformats.org/officeDocument/2006/relationships/hyperlink" Target="fscstart%20/al2%20/3%20101" TargetMode="External"/><Relationship Id="rId12"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22.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21.png"/><Relationship Id="rId4" Type="http://schemas.openxmlformats.org/officeDocument/2006/relationships/slide" Target="slide3.xml"/><Relationship Id="rId9" Type="http://schemas.openxmlformats.org/officeDocument/2006/relationships/image" Target="../media/image8.png"/><Relationship Id="rId14" Type="http://schemas.openxmlformats.org/officeDocument/2006/relationships/image" Target="../media/image24.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openxmlformats.org/officeDocument/2006/relationships/image" Target="../media/image4.png"/><Relationship Id="rId12"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11" Type="http://schemas.openxmlformats.org/officeDocument/2006/relationships/image" Target="../media/image25.png"/><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slide" Target="slide3.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27.png"/><Relationship Id="rId3" Type="http://schemas.openxmlformats.org/officeDocument/2006/relationships/image" Target="../media/image7.png"/><Relationship Id="rId7" Type="http://schemas.openxmlformats.org/officeDocument/2006/relationships/image" Target="../media/image4.png"/><Relationship Id="rId12"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11" Type="http://schemas.openxmlformats.org/officeDocument/2006/relationships/image" Target="../media/image25.png"/><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slide" Target="slide3.xml"/><Relationship Id="rId9" Type="http://schemas.openxmlformats.org/officeDocument/2006/relationships/image" Target="../media/image9.png"/><Relationship Id="rId14" Type="http://schemas.openxmlformats.org/officeDocument/2006/relationships/image" Target="../media/image21.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7.png"/><Relationship Id="rId7" Type="http://schemas.openxmlformats.org/officeDocument/2006/relationships/image" Target="../media/image4.png"/><Relationship Id="rId12"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fscstart%20/al2%20/3%20101" TargetMode="External"/><Relationship Id="rId11" Type="http://schemas.openxmlformats.org/officeDocument/2006/relationships/image" Target="../media/image28.png"/><Relationship Id="rId5" Type="http://schemas.openxmlformats.org/officeDocument/2006/relationships/image" Target="../media/image3.png"/><Relationship Id="rId10" Type="http://schemas.openxmlformats.org/officeDocument/2006/relationships/image" Target="../media/image5.png"/><Relationship Id="rId4" Type="http://schemas.openxmlformats.org/officeDocument/2006/relationships/slide" Target="slide3.xml"/><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84662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title"/>
          </p:nvPr>
        </p:nvSpPr>
        <p:spPr>
          <a:xfrm>
            <a:off x="898525" y="7018338"/>
            <a:ext cx="8229600" cy="296862"/>
          </a:xfrm>
        </p:spPr>
        <p:txBody>
          <a:bodyPr/>
          <a:lstStyle/>
          <a:p>
            <a:pPr algn="r"/>
            <a:r>
              <a:rPr lang="en-US" sz="1200"/>
              <a:t>Example 6-2a</a:t>
            </a:r>
          </a:p>
        </p:txBody>
      </p:sp>
      <p:sp>
        <p:nvSpPr>
          <p:cNvPr id="41062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10628"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0629"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0630"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0631" name="Picture 7"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0632" name="Picture 8" descr="secstart">
            <a:hlinkClick r:id="" action="ppaction://noaction"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0634" name="Picture 10" descr="check">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10635" name="Picture 11" descr="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pic>
        <p:nvPicPr>
          <p:cNvPr id="410637" name="Picture 13" descr="example 2b"/>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grpSp>
        <p:nvGrpSpPr>
          <p:cNvPr id="410644" name="Group 20"/>
          <p:cNvGrpSpPr>
            <a:grpSpLocks/>
          </p:cNvGrpSpPr>
          <p:nvPr/>
        </p:nvGrpSpPr>
        <p:grpSpPr bwMode="auto">
          <a:xfrm>
            <a:off x="720725" y="1355725"/>
            <a:ext cx="5646738" cy="2003425"/>
            <a:chOff x="454" y="854"/>
            <a:chExt cx="3557" cy="1262"/>
          </a:xfrm>
        </p:grpSpPr>
        <p:pic>
          <p:nvPicPr>
            <p:cNvPr id="410639" name="Picture 15" descr="Eqn14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454" y="854"/>
              <a:ext cx="950" cy="1262"/>
            </a:xfrm>
            <a:prstGeom prst="rect">
              <a:avLst/>
            </a:prstGeom>
            <a:noFill/>
            <a:extLst>
              <a:ext uri="{909E8E84-426E-40DD-AFC4-6F175D3DCCD1}">
                <a14:hiddenFill xmlns:a14="http://schemas.microsoft.com/office/drawing/2010/main">
                  <a:solidFill>
                    <a:srgbClr val="FFFFFF"/>
                  </a:solidFill>
                </a14:hiddenFill>
              </a:ext>
            </a:extLst>
          </p:spPr>
        </p:pic>
        <p:pic>
          <p:nvPicPr>
            <p:cNvPr id="410640" name="Picture 16" descr="Eqn149"/>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061" y="854"/>
              <a:ext cx="950" cy="1262"/>
            </a:xfrm>
            <a:prstGeom prst="rect">
              <a:avLst/>
            </a:prstGeom>
            <a:noFill/>
            <a:extLst>
              <a:ext uri="{909E8E84-426E-40DD-AFC4-6F175D3DCCD1}">
                <a14:hiddenFill xmlns:a14="http://schemas.microsoft.com/office/drawing/2010/main">
                  <a:solidFill>
                    <a:srgbClr val="FFFFFF"/>
                  </a:solidFill>
                </a14:hiddenFill>
              </a:ext>
            </a:extLst>
          </p:spPr>
        </p:pic>
        <p:sp>
          <p:nvSpPr>
            <p:cNvPr id="410641" name="Text Box 17"/>
            <p:cNvSpPr txBox="1">
              <a:spLocks noChangeArrowheads="1"/>
            </p:cNvSpPr>
            <p:nvPr/>
          </p:nvSpPr>
          <p:spPr bwMode="invGray">
            <a:xfrm>
              <a:off x="1319" y="1348"/>
              <a:ext cx="1814"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t>Cramer’s Rule</a:t>
              </a:r>
            </a:p>
          </p:txBody>
        </p:sp>
      </p:grpSp>
      <p:grpSp>
        <p:nvGrpSpPr>
          <p:cNvPr id="410645" name="Group 21"/>
          <p:cNvGrpSpPr>
            <a:grpSpLocks/>
          </p:cNvGrpSpPr>
          <p:nvPr/>
        </p:nvGrpSpPr>
        <p:grpSpPr bwMode="auto">
          <a:xfrm>
            <a:off x="989013" y="3841750"/>
            <a:ext cx="6170612" cy="2006600"/>
            <a:chOff x="623" y="2420"/>
            <a:chExt cx="3887" cy="1264"/>
          </a:xfrm>
        </p:grpSpPr>
        <p:pic>
          <p:nvPicPr>
            <p:cNvPr id="410642" name="Picture 18" descr="Eqn15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623" y="2420"/>
              <a:ext cx="1273" cy="1264"/>
            </a:xfrm>
            <a:prstGeom prst="rect">
              <a:avLst/>
            </a:prstGeom>
            <a:noFill/>
            <a:extLst>
              <a:ext uri="{909E8E84-426E-40DD-AFC4-6F175D3DCCD1}">
                <a14:hiddenFill xmlns:a14="http://schemas.microsoft.com/office/drawing/2010/main">
                  <a:solidFill>
                    <a:srgbClr val="FFFFFF"/>
                  </a:solidFill>
                </a14:hiddenFill>
              </a:ext>
            </a:extLst>
          </p:spPr>
        </p:pic>
        <p:pic>
          <p:nvPicPr>
            <p:cNvPr id="410643" name="Picture 19" descr="Eqn16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3237" y="2420"/>
              <a:ext cx="1273" cy="1264"/>
            </a:xfrm>
            <a:prstGeom prst="rect">
              <a:avLst/>
            </a:prstGeom>
            <a:noFill/>
            <a:extLst>
              <a:ext uri="{909E8E84-426E-40DD-AFC4-6F175D3DCCD1}">
                <a14:hiddenFill xmlns:a14="http://schemas.microsoft.com/office/drawing/2010/main">
                  <a:solidFill>
                    <a:srgbClr val="FFFFFF"/>
                  </a:solidFill>
                </a14:hiddenFill>
              </a:ext>
            </a:extLst>
          </p:spPr>
        </p:pic>
      </p:grpSp>
      <p:pic>
        <p:nvPicPr>
          <p:cNvPr id="410646" name="Picture 22" descr="stop sign 4"/>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invGray">
          <a:xfrm>
            <a:off x="7288213"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553149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0644"/>
                                        </p:tgtEl>
                                        <p:attrNameLst>
                                          <p:attrName>style.visibility</p:attrName>
                                        </p:attrNameLst>
                                      </p:cBhvr>
                                      <p:to>
                                        <p:strVal val="visible"/>
                                      </p:to>
                                    </p:set>
                                    <p:animEffect transition="in" filter="wipe(left)">
                                      <p:cBhvr>
                                        <p:cTn id="7" dur="500"/>
                                        <p:tgtEl>
                                          <p:spTgt spid="41064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10645"/>
                                        </p:tgtEl>
                                        <p:attrNameLst>
                                          <p:attrName>style.visibility</p:attrName>
                                        </p:attrNameLst>
                                      </p:cBhvr>
                                      <p:to>
                                        <p:strVal val="visible"/>
                                      </p:to>
                                    </p:set>
                                    <p:animEffect transition="in" filter="wipe(left)">
                                      <p:cBhvr>
                                        <p:cTn id="12" dur="500"/>
                                        <p:tgtEl>
                                          <p:spTgt spid="410645"/>
                                        </p:tgtEl>
                                      </p:cBhvr>
                                    </p:animEffect>
                                  </p:childTnLst>
                                </p:cTn>
                              </p:par>
                            </p:childTnLst>
                          </p:cTn>
                        </p:par>
                        <p:par>
                          <p:cTn id="13" fill="hold" nodeType="afterGroup">
                            <p:stCondLst>
                              <p:cond delay="500"/>
                            </p:stCondLst>
                            <p:childTnLst>
                              <p:par>
                                <p:cTn id="14" presetID="4" presetClass="entr" presetSubtype="32" fill="hold" nodeType="afterEffect">
                                  <p:stCondLst>
                                    <p:cond delay="0"/>
                                  </p:stCondLst>
                                  <p:childTnLst>
                                    <p:set>
                                      <p:cBhvr>
                                        <p:cTn id="15" dur="1" fill="hold">
                                          <p:stCondLst>
                                            <p:cond delay="0"/>
                                          </p:stCondLst>
                                        </p:cTn>
                                        <p:tgtEl>
                                          <p:spTgt spid="410646"/>
                                        </p:tgtEl>
                                        <p:attrNameLst>
                                          <p:attrName>style.visibility</p:attrName>
                                        </p:attrNameLst>
                                      </p:cBhvr>
                                      <p:to>
                                        <p:strVal val="visible"/>
                                      </p:to>
                                    </p:set>
                                    <p:animEffect transition="in" filter="box(out)">
                                      <p:cBhvr>
                                        <p:cTn id="16" dur="500"/>
                                        <p:tgtEl>
                                          <p:spTgt spid="410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title"/>
          </p:nvPr>
        </p:nvSpPr>
        <p:spPr>
          <a:xfrm>
            <a:off x="898525" y="7018338"/>
            <a:ext cx="8229600" cy="296862"/>
          </a:xfrm>
        </p:spPr>
        <p:txBody>
          <a:bodyPr/>
          <a:lstStyle/>
          <a:p>
            <a:pPr algn="r"/>
            <a:r>
              <a:rPr lang="en-US" sz="1200"/>
              <a:t>Example 6-2a</a:t>
            </a:r>
          </a:p>
        </p:txBody>
      </p:sp>
      <p:sp>
        <p:nvSpPr>
          <p:cNvPr id="41165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11652"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1653"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1654"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1655" name="Picture 7"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1656" name="Picture 8" descr="secstart">
            <a:hlinkClick r:id="" action="ppaction://noaction"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1657" name="Picture 9" descr="check">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11658" name="Picture 10" descr="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pic>
        <p:nvPicPr>
          <p:cNvPr id="411659" name="Picture 11" descr="example 2b"/>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grpSp>
        <p:nvGrpSpPr>
          <p:cNvPr id="411668" name="Group 20"/>
          <p:cNvGrpSpPr>
            <a:grpSpLocks/>
          </p:cNvGrpSpPr>
          <p:nvPr/>
        </p:nvGrpSpPr>
        <p:grpSpPr bwMode="auto">
          <a:xfrm>
            <a:off x="989013" y="1547813"/>
            <a:ext cx="7788275" cy="877887"/>
            <a:chOff x="623" y="975"/>
            <a:chExt cx="4906" cy="553"/>
          </a:xfrm>
        </p:grpSpPr>
        <p:pic>
          <p:nvPicPr>
            <p:cNvPr id="411666" name="Picture 18" descr="Eqn16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623" y="975"/>
              <a:ext cx="2286" cy="553"/>
            </a:xfrm>
            <a:prstGeom prst="rect">
              <a:avLst/>
            </a:prstGeom>
            <a:noFill/>
            <a:extLst>
              <a:ext uri="{909E8E84-426E-40DD-AFC4-6F175D3DCCD1}">
                <a14:hiddenFill xmlns:a14="http://schemas.microsoft.com/office/drawing/2010/main">
                  <a:solidFill>
                    <a:srgbClr val="FFFFFF"/>
                  </a:solidFill>
                </a14:hiddenFill>
              </a:ext>
            </a:extLst>
          </p:spPr>
        </p:pic>
        <p:pic>
          <p:nvPicPr>
            <p:cNvPr id="411667" name="Picture 19" descr="Eqn16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3243" y="975"/>
              <a:ext cx="2286" cy="553"/>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11672" name="Group 24"/>
          <p:cNvGrpSpPr>
            <a:grpSpLocks/>
          </p:cNvGrpSpPr>
          <p:nvPr/>
        </p:nvGrpSpPr>
        <p:grpSpPr bwMode="auto">
          <a:xfrm>
            <a:off x="989013" y="3059113"/>
            <a:ext cx="4956175" cy="273050"/>
            <a:chOff x="623" y="1821"/>
            <a:chExt cx="3122" cy="172"/>
          </a:xfrm>
        </p:grpSpPr>
        <p:pic>
          <p:nvPicPr>
            <p:cNvPr id="411669" name="Picture 21" descr="Eqn26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623" y="1821"/>
              <a:ext cx="501" cy="172"/>
            </a:xfrm>
            <a:prstGeom prst="rect">
              <a:avLst/>
            </a:prstGeom>
            <a:noFill/>
            <a:extLst>
              <a:ext uri="{909E8E84-426E-40DD-AFC4-6F175D3DCCD1}">
                <a14:hiddenFill xmlns:a14="http://schemas.microsoft.com/office/drawing/2010/main">
                  <a:solidFill>
                    <a:srgbClr val="FFFFFF"/>
                  </a:solidFill>
                </a14:hiddenFill>
              </a:ext>
            </a:extLst>
          </p:spPr>
        </p:pic>
        <p:pic>
          <p:nvPicPr>
            <p:cNvPr id="411670" name="Picture 22" descr="Eqn26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3244" y="1821"/>
              <a:ext cx="501" cy="172"/>
            </a:xfrm>
            <a:prstGeom prst="rect">
              <a:avLst/>
            </a:prstGeom>
            <a:noFill/>
            <a:extLst>
              <a:ext uri="{909E8E84-426E-40DD-AFC4-6F175D3DCCD1}">
                <a14:hiddenFill xmlns:a14="http://schemas.microsoft.com/office/drawing/2010/main">
                  <a:solidFill>
                    <a:srgbClr val="FFFFFF"/>
                  </a:solidFill>
                </a14:hiddenFill>
              </a:ext>
            </a:extLst>
          </p:spPr>
        </p:pic>
      </p:grpSp>
      <p:sp>
        <p:nvSpPr>
          <p:cNvPr id="411671" name="Text Box 23"/>
          <p:cNvSpPr txBox="1">
            <a:spLocks noChangeArrowheads="1"/>
          </p:cNvSpPr>
          <p:nvPr/>
        </p:nvSpPr>
        <p:spPr bwMode="auto">
          <a:xfrm>
            <a:off x="619125" y="3967163"/>
            <a:ext cx="7486650" cy="53657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3314700" algn="l"/>
              </a:tabLst>
              <a:defRPr>
                <a:solidFill>
                  <a:schemeClr val="tx1"/>
                </a:solidFill>
                <a:latin typeface="Arial" charset="0"/>
              </a:defRPr>
            </a:lvl1pPr>
            <a:lvl2pPr marL="1831975" indent="-342900">
              <a:spcBef>
                <a:spcPct val="0"/>
              </a:spcBef>
              <a:spcAft>
                <a:spcPct val="0"/>
              </a:spcAft>
              <a:tabLst>
                <a:tab pos="3314700" algn="l"/>
              </a:tabLst>
              <a:defRPr>
                <a:solidFill>
                  <a:schemeClr val="tx1"/>
                </a:solidFill>
                <a:latin typeface="Arial" charset="0"/>
              </a:defRPr>
            </a:lvl2pPr>
            <a:lvl3pPr marL="1946275" indent="-342900">
              <a:spcBef>
                <a:spcPct val="0"/>
              </a:spcBef>
              <a:spcAft>
                <a:spcPct val="0"/>
              </a:spcAft>
              <a:tabLst>
                <a:tab pos="3314700" algn="l"/>
              </a:tabLst>
              <a:defRPr>
                <a:solidFill>
                  <a:schemeClr val="tx1"/>
                </a:solidFill>
                <a:latin typeface="Arial" charset="0"/>
              </a:defRPr>
            </a:lvl3pPr>
            <a:lvl4pPr marL="2060575" indent="-342900">
              <a:spcBef>
                <a:spcPct val="0"/>
              </a:spcBef>
              <a:spcAft>
                <a:spcPct val="0"/>
              </a:spcAft>
              <a:tabLst>
                <a:tab pos="3314700" algn="l"/>
              </a:tabLst>
              <a:defRPr>
                <a:solidFill>
                  <a:schemeClr val="tx1"/>
                </a:solidFill>
                <a:latin typeface="Arial" charset="0"/>
              </a:defRPr>
            </a:lvl4pPr>
            <a:lvl5pPr marL="2174875" indent="-342900">
              <a:spcBef>
                <a:spcPct val="0"/>
              </a:spcBef>
              <a:spcAft>
                <a:spcPct val="0"/>
              </a:spcAft>
              <a:tabLst>
                <a:tab pos="3314700" algn="l"/>
              </a:tabLst>
              <a:defRPr>
                <a:solidFill>
                  <a:schemeClr val="tx1"/>
                </a:solidFill>
                <a:latin typeface="Arial" charset="0"/>
              </a:defRPr>
            </a:lvl5pPr>
            <a:lvl6pPr marL="2632075" indent="-342900" fontAlgn="base">
              <a:spcBef>
                <a:spcPct val="0"/>
              </a:spcBef>
              <a:spcAft>
                <a:spcPct val="0"/>
              </a:spcAft>
              <a:tabLst>
                <a:tab pos="3314700" algn="l"/>
              </a:tabLst>
              <a:defRPr>
                <a:solidFill>
                  <a:schemeClr val="tx1"/>
                </a:solidFill>
                <a:latin typeface="Arial" charset="0"/>
              </a:defRPr>
            </a:lvl6pPr>
            <a:lvl7pPr marL="3089275" indent="-342900" fontAlgn="base">
              <a:spcBef>
                <a:spcPct val="0"/>
              </a:spcBef>
              <a:spcAft>
                <a:spcPct val="0"/>
              </a:spcAft>
              <a:tabLst>
                <a:tab pos="3314700" algn="l"/>
              </a:tabLst>
              <a:defRPr>
                <a:solidFill>
                  <a:schemeClr val="tx1"/>
                </a:solidFill>
                <a:latin typeface="Arial" charset="0"/>
              </a:defRPr>
            </a:lvl7pPr>
            <a:lvl8pPr marL="3546475" indent="-342900" fontAlgn="base">
              <a:spcBef>
                <a:spcPct val="0"/>
              </a:spcBef>
              <a:spcAft>
                <a:spcPct val="0"/>
              </a:spcAft>
              <a:tabLst>
                <a:tab pos="3314700" algn="l"/>
              </a:tabLst>
              <a:defRPr>
                <a:solidFill>
                  <a:schemeClr val="tx1"/>
                </a:solidFill>
                <a:latin typeface="Arial" charset="0"/>
              </a:defRPr>
            </a:lvl8pPr>
            <a:lvl9pPr marL="4003675" indent="-342900" fontAlgn="base">
              <a:spcBef>
                <a:spcPct val="0"/>
              </a:spcBef>
              <a:spcAft>
                <a:spcPct val="0"/>
              </a:spcAft>
              <a:tabLst>
                <a:tab pos="33147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Answer: </a:t>
            </a:r>
            <a:r>
              <a:rPr lang="en-US"/>
              <a:t>The solution to the system is </a:t>
            </a:r>
            <a:r>
              <a:rPr lang="en-US" sz="2800">
                <a:latin typeface="Times New Roman" pitchFamily="18" charset="0"/>
              </a:rPr>
              <a:t>(300</a:t>
            </a:r>
            <a:r>
              <a:rPr lang="en-US"/>
              <a:t>, </a:t>
            </a:r>
            <a:r>
              <a:rPr lang="en-US" sz="2800">
                <a:latin typeface="Times New Roman" pitchFamily="18" charset="0"/>
              </a:rPr>
              <a:t>350)</a:t>
            </a:r>
            <a:r>
              <a:rPr lang="en-US"/>
              <a:t>. So, the 10th graders cast </a:t>
            </a:r>
            <a:r>
              <a:rPr lang="en-US" sz="2800">
                <a:latin typeface="Times New Roman" pitchFamily="18" charset="0"/>
              </a:rPr>
              <a:t>300 </a:t>
            </a:r>
            <a:r>
              <a:rPr lang="en-US"/>
              <a:t>votes and the</a:t>
            </a:r>
            <a:r>
              <a:rPr lang="en-US" sz="2800"/>
              <a:t> </a:t>
            </a:r>
            <a:r>
              <a:rPr lang="en-US"/>
              <a:t>11th graders</a:t>
            </a:r>
            <a:r>
              <a:rPr lang="en-US" sz="2800"/>
              <a:t> </a:t>
            </a:r>
            <a:r>
              <a:rPr lang="en-US"/>
              <a:t>cast </a:t>
            </a:r>
            <a:r>
              <a:rPr lang="en-US" sz="2800">
                <a:latin typeface="Times New Roman" pitchFamily="18" charset="0"/>
              </a:rPr>
              <a:t>350 </a:t>
            </a:r>
            <a:r>
              <a:rPr lang="en-US"/>
              <a:t>votes.</a:t>
            </a:r>
          </a:p>
        </p:txBody>
      </p:sp>
      <p:pic>
        <p:nvPicPr>
          <p:cNvPr id="411673" name="Picture 25" descr="stop sign 3"/>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9490870"/>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1668"/>
                                        </p:tgtEl>
                                        <p:attrNameLst>
                                          <p:attrName>style.visibility</p:attrName>
                                        </p:attrNameLst>
                                      </p:cBhvr>
                                      <p:to>
                                        <p:strVal val="visible"/>
                                      </p:to>
                                    </p:set>
                                    <p:animEffect transition="in" filter="wipe(left)">
                                      <p:cBhvr>
                                        <p:cTn id="7" dur="500"/>
                                        <p:tgtEl>
                                          <p:spTgt spid="41166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11672"/>
                                        </p:tgtEl>
                                        <p:attrNameLst>
                                          <p:attrName>style.visibility</p:attrName>
                                        </p:attrNameLst>
                                      </p:cBhvr>
                                      <p:to>
                                        <p:strVal val="visible"/>
                                      </p:to>
                                    </p:set>
                                    <p:animEffect transition="in" filter="wipe(left)">
                                      <p:cBhvr>
                                        <p:cTn id="12" dur="500"/>
                                        <p:tgtEl>
                                          <p:spTgt spid="4116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11671"/>
                                        </p:tgtEl>
                                        <p:attrNameLst>
                                          <p:attrName>style.visibility</p:attrName>
                                        </p:attrNameLst>
                                      </p:cBhvr>
                                      <p:to>
                                        <p:strVal val="visible"/>
                                      </p:to>
                                    </p:set>
                                    <p:animEffect transition="in" filter="wipe(left)">
                                      <p:cBhvr>
                                        <p:cTn id="17" dur="500"/>
                                        <p:tgtEl>
                                          <p:spTgt spid="411671"/>
                                        </p:tgtEl>
                                      </p:cBhvr>
                                    </p:animEffect>
                                  </p:childTnLst>
                                </p:cTn>
                              </p:par>
                            </p:childTnLst>
                          </p:cTn>
                        </p:par>
                        <p:par>
                          <p:cTn id="18" fill="hold" nodeType="afterGroup">
                            <p:stCondLst>
                              <p:cond delay="500"/>
                            </p:stCondLst>
                            <p:childTnLst>
                              <p:par>
                                <p:cTn id="19" presetID="4" presetClass="entr" presetSubtype="32" fill="hold" nodeType="afterEffect">
                                  <p:stCondLst>
                                    <p:cond delay="0"/>
                                  </p:stCondLst>
                                  <p:childTnLst>
                                    <p:set>
                                      <p:cBhvr>
                                        <p:cTn id="20" dur="1" fill="hold">
                                          <p:stCondLst>
                                            <p:cond delay="0"/>
                                          </p:stCondLst>
                                        </p:cTn>
                                        <p:tgtEl>
                                          <p:spTgt spid="411673"/>
                                        </p:tgtEl>
                                        <p:attrNameLst>
                                          <p:attrName>style.visibility</p:attrName>
                                        </p:attrNameLst>
                                      </p:cBhvr>
                                      <p:to>
                                        <p:strVal val="visible"/>
                                      </p:to>
                                    </p:set>
                                    <p:animEffect transition="in" filter="box(out)">
                                      <p:cBhvr>
                                        <p:cTn id="21" dur="500"/>
                                        <p:tgtEl>
                                          <p:spTgt spid="411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71"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898525" y="7018338"/>
            <a:ext cx="8229600" cy="296862"/>
          </a:xfrm>
        </p:spPr>
        <p:txBody>
          <a:bodyPr/>
          <a:lstStyle/>
          <a:p>
            <a:pPr algn="r"/>
            <a:r>
              <a:rPr lang="en-US" sz="1200"/>
              <a:t>Example 6-2b</a:t>
            </a:r>
          </a:p>
        </p:txBody>
      </p:sp>
      <p:sp>
        <p:nvSpPr>
          <p:cNvPr id="309251"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09252" name="Picture 4"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9253" name="Picture 5"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9254" name="Picture 6"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9255" name="Picture 7" descr="your tur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09256" name="Object 8"/>
          <p:cNvGraphicFramePr>
            <a:graphicFrameLocks noChangeAspect="1"/>
          </p:cNvGraphicFramePr>
          <p:nvPr/>
        </p:nvGraphicFramePr>
        <p:xfrm>
          <a:off x="0" y="0"/>
          <a:ext cx="914400" cy="596900"/>
        </p:xfrm>
        <a:graphic>
          <a:graphicData uri="http://schemas.openxmlformats.org/presentationml/2006/ole">
            <mc:AlternateContent xmlns:mc="http://schemas.openxmlformats.org/markup-compatibility/2006">
              <mc:Choice xmlns:v="urn:schemas-microsoft-com:vml" Requires="v">
                <p:oleObj spid="_x0000_s1026" name="Equation" r:id="rId8" imgW="914400" imgH="596880" progId="Equation.DSMT4">
                  <p:embed/>
                </p:oleObj>
              </mc:Choice>
              <mc:Fallback>
                <p:oleObj name="Equation" r:id="rId8" imgW="914400" imgH="596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309257" name="Picture 9" descr="help">
            <a:hlinkClick r:id="rId10" action="ppaction://program"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9261" name="Picture 13" descr="secstart">
            <a:hlinkClick r:id="" action="ppaction://noaction" highlightClick="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9267" name="Picture 19" descr="check">
            <a:hlinkClick r:id="" action="ppaction://noaction" highlightClick="1"/>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09268" name="Picture 20" descr="4-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09269" name="Text Box 21"/>
          <p:cNvSpPr txBox="1">
            <a:spLocks noChangeArrowheads="1"/>
          </p:cNvSpPr>
          <p:nvPr/>
        </p:nvSpPr>
        <p:spPr bwMode="auto">
          <a:xfrm>
            <a:off x="619125" y="1270000"/>
            <a:ext cx="8118475" cy="430213"/>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457200" algn="l"/>
                <a:tab pos="5143500" algn="l"/>
              </a:tabLst>
              <a:defRPr>
                <a:solidFill>
                  <a:schemeClr val="tx1"/>
                </a:solidFill>
                <a:latin typeface="Arial" charset="0"/>
              </a:defRPr>
            </a:lvl1pPr>
            <a:lvl2pPr marL="1831975" indent="-342900">
              <a:spcBef>
                <a:spcPct val="0"/>
              </a:spcBef>
              <a:spcAft>
                <a:spcPct val="0"/>
              </a:spcAft>
              <a:tabLst>
                <a:tab pos="457200" algn="l"/>
                <a:tab pos="5143500" algn="l"/>
              </a:tabLst>
              <a:defRPr>
                <a:solidFill>
                  <a:schemeClr val="tx1"/>
                </a:solidFill>
                <a:latin typeface="Arial" charset="0"/>
              </a:defRPr>
            </a:lvl2pPr>
            <a:lvl3pPr marL="1946275" indent="-342900">
              <a:spcBef>
                <a:spcPct val="0"/>
              </a:spcBef>
              <a:spcAft>
                <a:spcPct val="0"/>
              </a:spcAft>
              <a:tabLst>
                <a:tab pos="457200" algn="l"/>
                <a:tab pos="5143500" algn="l"/>
              </a:tabLst>
              <a:defRPr>
                <a:solidFill>
                  <a:schemeClr val="tx1"/>
                </a:solidFill>
                <a:latin typeface="Arial" charset="0"/>
              </a:defRPr>
            </a:lvl3pPr>
            <a:lvl4pPr marL="2060575" indent="-342900">
              <a:spcBef>
                <a:spcPct val="0"/>
              </a:spcBef>
              <a:spcAft>
                <a:spcPct val="0"/>
              </a:spcAft>
              <a:tabLst>
                <a:tab pos="457200" algn="l"/>
                <a:tab pos="5143500" algn="l"/>
              </a:tabLst>
              <a:defRPr>
                <a:solidFill>
                  <a:schemeClr val="tx1"/>
                </a:solidFill>
                <a:latin typeface="Arial" charset="0"/>
              </a:defRPr>
            </a:lvl4pPr>
            <a:lvl5pPr marL="2174875" indent="-342900">
              <a:spcBef>
                <a:spcPct val="0"/>
              </a:spcBef>
              <a:spcAft>
                <a:spcPct val="0"/>
              </a:spcAft>
              <a:tabLst>
                <a:tab pos="457200" algn="l"/>
                <a:tab pos="5143500" algn="l"/>
              </a:tabLst>
              <a:defRPr>
                <a:solidFill>
                  <a:schemeClr val="tx1"/>
                </a:solidFill>
                <a:latin typeface="Arial" charset="0"/>
              </a:defRPr>
            </a:lvl5pPr>
            <a:lvl6pPr marL="2632075" indent="-342900" fontAlgn="base">
              <a:spcBef>
                <a:spcPct val="0"/>
              </a:spcBef>
              <a:spcAft>
                <a:spcPct val="0"/>
              </a:spcAft>
              <a:tabLst>
                <a:tab pos="457200" algn="l"/>
                <a:tab pos="5143500" algn="l"/>
              </a:tabLst>
              <a:defRPr>
                <a:solidFill>
                  <a:schemeClr val="tx1"/>
                </a:solidFill>
                <a:latin typeface="Arial" charset="0"/>
              </a:defRPr>
            </a:lvl6pPr>
            <a:lvl7pPr marL="3089275" indent="-342900" fontAlgn="base">
              <a:spcBef>
                <a:spcPct val="0"/>
              </a:spcBef>
              <a:spcAft>
                <a:spcPct val="0"/>
              </a:spcAft>
              <a:tabLst>
                <a:tab pos="457200" algn="l"/>
                <a:tab pos="5143500" algn="l"/>
              </a:tabLst>
              <a:defRPr>
                <a:solidFill>
                  <a:schemeClr val="tx1"/>
                </a:solidFill>
                <a:latin typeface="Arial" charset="0"/>
              </a:defRPr>
            </a:lvl7pPr>
            <a:lvl8pPr marL="3546475" indent="-342900" fontAlgn="base">
              <a:spcBef>
                <a:spcPct val="0"/>
              </a:spcBef>
              <a:spcAft>
                <a:spcPct val="0"/>
              </a:spcAft>
              <a:tabLst>
                <a:tab pos="457200" algn="l"/>
                <a:tab pos="5143500" algn="l"/>
              </a:tabLst>
              <a:defRPr>
                <a:solidFill>
                  <a:schemeClr val="tx1"/>
                </a:solidFill>
                <a:latin typeface="Arial" charset="0"/>
              </a:defRPr>
            </a:lvl8pPr>
            <a:lvl9pPr marL="4003675" indent="-342900" fontAlgn="base">
              <a:spcBef>
                <a:spcPct val="0"/>
              </a:spcBef>
              <a:spcAft>
                <a:spcPct val="0"/>
              </a:spcAft>
              <a:tabLst>
                <a:tab pos="457200" algn="l"/>
                <a:tab pos="5143500" algn="l"/>
              </a:tabLst>
              <a:defRPr>
                <a:solidFill>
                  <a:schemeClr val="tx1"/>
                </a:solidFill>
                <a:latin typeface="Arial" charset="0"/>
              </a:defRPr>
            </a:lvl9pPr>
          </a:lstStyle>
          <a:p>
            <a:pPr>
              <a:spcBef>
                <a:spcPct val="20000"/>
              </a:spcBef>
              <a:spcAft>
                <a:spcPct val="20000"/>
              </a:spcAft>
            </a:pPr>
            <a:r>
              <a:rPr lang="en-US" b="1">
                <a:solidFill>
                  <a:schemeClr val="folHlink"/>
                </a:solidFill>
              </a:rPr>
              <a:t>Voting</a:t>
            </a:r>
            <a:r>
              <a:rPr lang="en-US" b="1">
                <a:solidFill>
                  <a:srgbClr val="FFEB55"/>
                </a:solidFill>
              </a:rPr>
              <a:t>  In a vote for the student council president, Greg received 550 votes from 11th and 12th graders and Amber received 300 votes from 11th and 12th graders. In the 11th grade, Greg received 70% of the votes, and Amber received 30% of the votes. In the 12th grade, Greg received 60% of the votes and Amber received 40%.</a:t>
            </a:r>
          </a:p>
        </p:txBody>
      </p:sp>
      <p:sp>
        <p:nvSpPr>
          <p:cNvPr id="309270" name="Rectangle 22"/>
          <p:cNvSpPr>
            <a:spLocks noChangeArrowheads="1"/>
          </p:cNvSpPr>
          <p:nvPr/>
        </p:nvSpPr>
        <p:spPr bwMode="auto">
          <a:xfrm>
            <a:off x="619125" y="3687763"/>
            <a:ext cx="7947025" cy="1798637"/>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00050" indent="-400050">
              <a:lnSpc>
                <a:spcPct val="80000"/>
              </a:lnSpc>
              <a:spcBef>
                <a:spcPct val="20000"/>
              </a:spcBef>
            </a:pPr>
            <a:r>
              <a:rPr lang="en-US" b="1">
                <a:solidFill>
                  <a:srgbClr val="FFEB55"/>
                </a:solidFill>
              </a:rPr>
              <a:t>a.</a:t>
            </a:r>
            <a:r>
              <a:rPr lang="en-US" sz="2800" b="1">
                <a:solidFill>
                  <a:srgbClr val="FFEB55"/>
                </a:solidFill>
              </a:rPr>
              <a:t>	</a:t>
            </a:r>
            <a:r>
              <a:rPr lang="en-US"/>
              <a:t>Write a system of equations that represents the total number</a:t>
            </a:r>
            <a:r>
              <a:rPr lang="en-US" sz="2800"/>
              <a:t> </a:t>
            </a:r>
            <a:r>
              <a:rPr lang="en-US"/>
              <a:t>of votes cast for each student in these two grades. Let </a:t>
            </a:r>
            <a:r>
              <a:rPr lang="en-US" sz="2800" i="1">
                <a:latin typeface="Times New Roman" pitchFamily="18" charset="0"/>
              </a:rPr>
              <a:t>t</a:t>
            </a:r>
            <a:r>
              <a:rPr lang="en-US"/>
              <a:t> represent the total number of 12th grade votes and let </a:t>
            </a:r>
            <a:r>
              <a:rPr lang="en-US" sz="2800" i="1">
                <a:latin typeface="Times New Roman" pitchFamily="18" charset="0"/>
              </a:rPr>
              <a:t>e</a:t>
            </a:r>
            <a:r>
              <a:rPr lang="en-US"/>
              <a:t> represent the total number of 11th grade</a:t>
            </a:r>
            <a:r>
              <a:rPr lang="en-US" sz="2800"/>
              <a:t> </a:t>
            </a:r>
            <a:r>
              <a:rPr lang="en-US"/>
              <a:t>votes.</a:t>
            </a:r>
          </a:p>
        </p:txBody>
      </p:sp>
      <p:pic>
        <p:nvPicPr>
          <p:cNvPr id="309271" name="Picture 23" descr="stop sign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invGray">
          <a:xfrm>
            <a:off x="7288213"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grpSp>
        <p:nvGrpSpPr>
          <p:cNvPr id="309272" name="Group 24"/>
          <p:cNvGrpSpPr>
            <a:grpSpLocks/>
          </p:cNvGrpSpPr>
          <p:nvPr/>
        </p:nvGrpSpPr>
        <p:grpSpPr bwMode="auto">
          <a:xfrm>
            <a:off x="619125" y="5554663"/>
            <a:ext cx="8118475" cy="744537"/>
            <a:chOff x="390" y="800"/>
            <a:chExt cx="5114" cy="469"/>
          </a:xfrm>
        </p:grpSpPr>
        <p:sp>
          <p:nvSpPr>
            <p:cNvPr id="309273" name="Text Box 25"/>
            <p:cNvSpPr txBox="1">
              <a:spLocks noChangeArrowheads="1"/>
            </p:cNvSpPr>
            <p:nvPr/>
          </p:nvSpPr>
          <p:spPr bwMode="invGray">
            <a:xfrm>
              <a:off x="390" y="800"/>
              <a:ext cx="5114" cy="271"/>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457200" algn="l"/>
                  <a:tab pos="5143500" algn="l"/>
                </a:tabLst>
                <a:defRPr>
                  <a:solidFill>
                    <a:schemeClr val="tx1"/>
                  </a:solidFill>
                  <a:latin typeface="Arial" charset="0"/>
                </a:defRPr>
              </a:lvl1pPr>
              <a:lvl2pPr marL="1831975" indent="-342900">
                <a:spcBef>
                  <a:spcPct val="0"/>
                </a:spcBef>
                <a:spcAft>
                  <a:spcPct val="0"/>
                </a:spcAft>
                <a:tabLst>
                  <a:tab pos="457200" algn="l"/>
                  <a:tab pos="5143500" algn="l"/>
                </a:tabLst>
                <a:defRPr>
                  <a:solidFill>
                    <a:schemeClr val="tx1"/>
                  </a:solidFill>
                  <a:latin typeface="Arial" charset="0"/>
                </a:defRPr>
              </a:lvl2pPr>
              <a:lvl3pPr marL="1946275" indent="-342900">
                <a:spcBef>
                  <a:spcPct val="0"/>
                </a:spcBef>
                <a:spcAft>
                  <a:spcPct val="0"/>
                </a:spcAft>
                <a:tabLst>
                  <a:tab pos="457200" algn="l"/>
                  <a:tab pos="5143500" algn="l"/>
                </a:tabLst>
                <a:defRPr>
                  <a:solidFill>
                    <a:schemeClr val="tx1"/>
                  </a:solidFill>
                  <a:latin typeface="Arial" charset="0"/>
                </a:defRPr>
              </a:lvl3pPr>
              <a:lvl4pPr marL="2060575" indent="-342900">
                <a:spcBef>
                  <a:spcPct val="0"/>
                </a:spcBef>
                <a:spcAft>
                  <a:spcPct val="0"/>
                </a:spcAft>
                <a:tabLst>
                  <a:tab pos="457200" algn="l"/>
                  <a:tab pos="5143500" algn="l"/>
                </a:tabLst>
                <a:defRPr>
                  <a:solidFill>
                    <a:schemeClr val="tx1"/>
                  </a:solidFill>
                  <a:latin typeface="Arial" charset="0"/>
                </a:defRPr>
              </a:lvl4pPr>
              <a:lvl5pPr marL="2174875" indent="-342900">
                <a:spcBef>
                  <a:spcPct val="0"/>
                </a:spcBef>
                <a:spcAft>
                  <a:spcPct val="0"/>
                </a:spcAft>
                <a:tabLst>
                  <a:tab pos="457200" algn="l"/>
                  <a:tab pos="5143500" algn="l"/>
                </a:tabLst>
                <a:defRPr>
                  <a:solidFill>
                    <a:schemeClr val="tx1"/>
                  </a:solidFill>
                  <a:latin typeface="Arial" charset="0"/>
                </a:defRPr>
              </a:lvl5pPr>
              <a:lvl6pPr marL="2632075" indent="-342900" fontAlgn="base">
                <a:spcBef>
                  <a:spcPct val="0"/>
                </a:spcBef>
                <a:spcAft>
                  <a:spcPct val="0"/>
                </a:spcAft>
                <a:tabLst>
                  <a:tab pos="457200" algn="l"/>
                  <a:tab pos="5143500" algn="l"/>
                </a:tabLst>
                <a:defRPr>
                  <a:solidFill>
                    <a:schemeClr val="tx1"/>
                  </a:solidFill>
                  <a:latin typeface="Arial" charset="0"/>
                </a:defRPr>
              </a:lvl6pPr>
              <a:lvl7pPr marL="3089275" indent="-342900" fontAlgn="base">
                <a:spcBef>
                  <a:spcPct val="0"/>
                </a:spcBef>
                <a:spcAft>
                  <a:spcPct val="0"/>
                </a:spcAft>
                <a:tabLst>
                  <a:tab pos="457200" algn="l"/>
                  <a:tab pos="5143500" algn="l"/>
                </a:tabLst>
                <a:defRPr>
                  <a:solidFill>
                    <a:schemeClr val="tx1"/>
                  </a:solidFill>
                  <a:latin typeface="Arial" charset="0"/>
                </a:defRPr>
              </a:lvl7pPr>
              <a:lvl8pPr marL="3546475" indent="-342900" fontAlgn="base">
                <a:spcBef>
                  <a:spcPct val="0"/>
                </a:spcBef>
                <a:spcAft>
                  <a:spcPct val="0"/>
                </a:spcAft>
                <a:tabLst>
                  <a:tab pos="457200" algn="l"/>
                  <a:tab pos="5143500" algn="l"/>
                </a:tabLst>
                <a:defRPr>
                  <a:solidFill>
                    <a:schemeClr val="tx1"/>
                  </a:solidFill>
                  <a:latin typeface="Arial" charset="0"/>
                </a:defRPr>
              </a:lvl8pPr>
              <a:lvl9pPr marL="4003675" indent="-342900" fontAlgn="base">
                <a:spcBef>
                  <a:spcPct val="0"/>
                </a:spcBef>
                <a:spcAft>
                  <a:spcPct val="0"/>
                </a:spcAft>
                <a:tabLst>
                  <a:tab pos="457200" algn="l"/>
                  <a:tab pos="5143500" algn="l"/>
                </a:tabLst>
                <a:defRPr>
                  <a:solidFill>
                    <a:schemeClr val="tx1"/>
                  </a:solidFill>
                  <a:latin typeface="Arial" charset="0"/>
                </a:defRPr>
              </a:lvl9pPr>
            </a:lstStyle>
            <a:p>
              <a:pPr>
                <a:spcBef>
                  <a:spcPct val="20000"/>
                </a:spcBef>
                <a:spcAft>
                  <a:spcPct val="20000"/>
                </a:spcAft>
              </a:pPr>
              <a:r>
                <a:rPr lang="en-US" b="1">
                  <a:solidFill>
                    <a:srgbClr val="FFEB55"/>
                  </a:solidFill>
                </a:rPr>
                <a:t>Answer:</a:t>
              </a:r>
            </a:p>
          </p:txBody>
        </p:sp>
        <p:pic>
          <p:nvPicPr>
            <p:cNvPr id="309274" name="Picture 26" descr="Eqn26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1307" y="854"/>
              <a:ext cx="1494" cy="173"/>
            </a:xfrm>
            <a:prstGeom prst="rect">
              <a:avLst/>
            </a:prstGeom>
            <a:noFill/>
            <a:extLst>
              <a:ext uri="{909E8E84-426E-40DD-AFC4-6F175D3DCCD1}">
                <a14:hiddenFill xmlns:a14="http://schemas.microsoft.com/office/drawing/2010/main">
                  <a:solidFill>
                    <a:srgbClr val="FFFFFF"/>
                  </a:solidFill>
                </a14:hiddenFill>
              </a:ext>
            </a:extLst>
          </p:spPr>
        </p:pic>
        <p:pic>
          <p:nvPicPr>
            <p:cNvPr id="309275" name="Picture 27" descr="Eqn26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1307" y="1096"/>
              <a:ext cx="1488" cy="17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49820593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309255"/>
                                        </p:tgtEl>
                                        <p:attrNameLst>
                                          <p:attrName>style.visibility</p:attrName>
                                        </p:attrNameLst>
                                      </p:cBhvr>
                                      <p:to>
                                        <p:strVal val="visible"/>
                                      </p:to>
                                    </p:set>
                                    <p:animEffect transition="in" filter="barn(outVertical)">
                                      <p:cBhvr>
                                        <p:cTn id="7" dur="500"/>
                                        <p:tgtEl>
                                          <p:spTgt spid="30925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9269"/>
                                        </p:tgtEl>
                                        <p:attrNameLst>
                                          <p:attrName>style.visibility</p:attrName>
                                        </p:attrNameLst>
                                      </p:cBhvr>
                                      <p:to>
                                        <p:strVal val="visible"/>
                                      </p:to>
                                    </p:set>
                                    <p:animEffect transition="in" filter="wipe(left)">
                                      <p:cBhvr>
                                        <p:cTn id="11" dur="500"/>
                                        <p:tgtEl>
                                          <p:spTgt spid="30926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9270"/>
                                        </p:tgtEl>
                                        <p:attrNameLst>
                                          <p:attrName>style.visibility</p:attrName>
                                        </p:attrNameLst>
                                      </p:cBhvr>
                                      <p:to>
                                        <p:strVal val="visible"/>
                                      </p:to>
                                    </p:set>
                                    <p:animEffect transition="in" filter="wipe(left)">
                                      <p:cBhvr>
                                        <p:cTn id="16" dur="500"/>
                                        <p:tgtEl>
                                          <p:spTgt spid="30927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nodeType="clickEffect">
                                  <p:stCondLst>
                                    <p:cond delay="0"/>
                                  </p:stCondLst>
                                  <p:childTnLst>
                                    <p:set>
                                      <p:cBhvr>
                                        <p:cTn id="20" dur="1" fill="hold">
                                          <p:stCondLst>
                                            <p:cond delay="0"/>
                                          </p:stCondLst>
                                        </p:cTn>
                                        <p:tgtEl>
                                          <p:spTgt spid="309272"/>
                                        </p:tgtEl>
                                        <p:attrNameLst>
                                          <p:attrName>style.visibility</p:attrName>
                                        </p:attrNameLst>
                                      </p:cBhvr>
                                      <p:to>
                                        <p:strVal val="visible"/>
                                      </p:to>
                                    </p:set>
                                    <p:animEffect transition="in" filter="wipe(left)">
                                      <p:cBhvr>
                                        <p:cTn id="21" dur="500"/>
                                        <p:tgtEl>
                                          <p:spTgt spid="309272"/>
                                        </p:tgtEl>
                                      </p:cBhvr>
                                    </p:animEffect>
                                  </p:childTnLst>
                                </p:cTn>
                              </p:par>
                            </p:childTnLst>
                          </p:cTn>
                        </p:par>
                        <p:par>
                          <p:cTn id="22" fill="hold" nodeType="afterGroup">
                            <p:stCondLst>
                              <p:cond delay="500"/>
                            </p:stCondLst>
                            <p:childTnLst>
                              <p:par>
                                <p:cTn id="23" presetID="4" presetClass="entr" presetSubtype="32" fill="hold" nodeType="afterEffect">
                                  <p:stCondLst>
                                    <p:cond delay="0"/>
                                  </p:stCondLst>
                                  <p:childTnLst>
                                    <p:set>
                                      <p:cBhvr>
                                        <p:cTn id="24" dur="1" fill="hold">
                                          <p:stCondLst>
                                            <p:cond delay="0"/>
                                          </p:stCondLst>
                                        </p:cTn>
                                        <p:tgtEl>
                                          <p:spTgt spid="309271"/>
                                        </p:tgtEl>
                                        <p:attrNameLst>
                                          <p:attrName>style.visibility</p:attrName>
                                        </p:attrNameLst>
                                      </p:cBhvr>
                                      <p:to>
                                        <p:strVal val="visible"/>
                                      </p:to>
                                    </p:set>
                                    <p:animEffect transition="in" filter="box(out)">
                                      <p:cBhvr>
                                        <p:cTn id="25" dur="500"/>
                                        <p:tgtEl>
                                          <p:spTgt spid="3092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269" grpId="0" autoUpdateAnimBg="0"/>
      <p:bldP spid="309270"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title"/>
          </p:nvPr>
        </p:nvSpPr>
        <p:spPr>
          <a:xfrm>
            <a:off x="898525" y="7018338"/>
            <a:ext cx="8229600" cy="296862"/>
          </a:xfrm>
        </p:spPr>
        <p:txBody>
          <a:bodyPr/>
          <a:lstStyle/>
          <a:p>
            <a:pPr algn="r"/>
            <a:r>
              <a:rPr lang="en-US" sz="1200"/>
              <a:t>Example 6-2b</a:t>
            </a:r>
          </a:p>
        </p:txBody>
      </p:sp>
      <p:sp>
        <p:nvSpPr>
          <p:cNvPr id="41267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12676" name="Picture 4"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2677" name="Picture 5"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2678" name="Picture 6"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2679" name="Picture 7" descr="your turn"/>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12680" name="Object 8"/>
          <p:cNvGraphicFramePr>
            <a:graphicFrameLocks noChangeAspect="1"/>
          </p:cNvGraphicFramePr>
          <p:nvPr/>
        </p:nvGraphicFramePr>
        <p:xfrm>
          <a:off x="0" y="0"/>
          <a:ext cx="914400" cy="596900"/>
        </p:xfrm>
        <a:graphic>
          <a:graphicData uri="http://schemas.openxmlformats.org/presentationml/2006/ole">
            <mc:AlternateContent xmlns:mc="http://schemas.openxmlformats.org/markup-compatibility/2006">
              <mc:Choice xmlns:v="urn:schemas-microsoft-com:vml" Requires="v">
                <p:oleObj spid="_x0000_s2050" name="Equation" r:id="rId8" imgW="914400" imgH="596880" progId="Equation.DSMT4">
                  <p:embed/>
                </p:oleObj>
              </mc:Choice>
              <mc:Fallback>
                <p:oleObj name="Equation" r:id="rId8" imgW="914400" imgH="5968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0" y="0"/>
                        <a:ext cx="914400" cy="596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12681" name="Picture 9" descr="help">
            <a:hlinkClick r:id="rId10" action="ppaction://program"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2682" name="Picture 10" descr="secstart">
            <a:hlinkClick r:id="" action="ppaction://noaction" highlightClick="1"/>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2683" name="Picture 11" descr="check">
            <a:hlinkClick r:id="" action="ppaction://noaction" highlightClick="1"/>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12684" name="Picture 12" descr="4-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412686" name="Rectangle 14"/>
          <p:cNvSpPr>
            <a:spLocks noChangeArrowheads="1"/>
          </p:cNvSpPr>
          <p:nvPr/>
        </p:nvSpPr>
        <p:spPr bwMode="auto">
          <a:xfrm>
            <a:off x="619125" y="1277938"/>
            <a:ext cx="7947025" cy="725487"/>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00050" indent="-400050">
              <a:lnSpc>
                <a:spcPct val="80000"/>
              </a:lnSpc>
              <a:spcBef>
                <a:spcPct val="20000"/>
              </a:spcBef>
            </a:pPr>
            <a:r>
              <a:rPr lang="en-US" b="1">
                <a:solidFill>
                  <a:srgbClr val="FFEB55"/>
                </a:solidFill>
              </a:rPr>
              <a:t>b.</a:t>
            </a:r>
            <a:r>
              <a:rPr lang="en-US" sz="2800" b="1">
                <a:solidFill>
                  <a:srgbClr val="FFEB55"/>
                </a:solidFill>
              </a:rPr>
              <a:t>	</a:t>
            </a:r>
            <a:r>
              <a:rPr lang="en-US"/>
              <a:t>Find the total number of votes cast in the 11th and in the 12th grade.</a:t>
            </a:r>
          </a:p>
        </p:txBody>
      </p:sp>
      <p:sp>
        <p:nvSpPr>
          <p:cNvPr id="412689" name="Text Box 17"/>
          <p:cNvSpPr txBox="1">
            <a:spLocks noChangeArrowheads="1"/>
          </p:cNvSpPr>
          <p:nvPr/>
        </p:nvSpPr>
        <p:spPr bwMode="auto">
          <a:xfrm>
            <a:off x="625475" y="2346325"/>
            <a:ext cx="8118475" cy="430213"/>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14450" indent="-1314450">
              <a:spcBef>
                <a:spcPct val="0"/>
              </a:spcBef>
              <a:spcAft>
                <a:spcPct val="0"/>
              </a:spcAft>
              <a:tabLst>
                <a:tab pos="457200" algn="l"/>
                <a:tab pos="5143500" algn="l"/>
              </a:tabLst>
              <a:defRPr>
                <a:solidFill>
                  <a:schemeClr val="tx1"/>
                </a:solidFill>
                <a:latin typeface="Arial" charset="0"/>
              </a:defRPr>
            </a:lvl1pPr>
            <a:lvl2pPr marL="1831975" indent="-342900">
              <a:spcBef>
                <a:spcPct val="0"/>
              </a:spcBef>
              <a:spcAft>
                <a:spcPct val="0"/>
              </a:spcAft>
              <a:tabLst>
                <a:tab pos="457200" algn="l"/>
                <a:tab pos="5143500" algn="l"/>
              </a:tabLst>
              <a:defRPr>
                <a:solidFill>
                  <a:schemeClr val="tx1"/>
                </a:solidFill>
                <a:latin typeface="Arial" charset="0"/>
              </a:defRPr>
            </a:lvl2pPr>
            <a:lvl3pPr marL="2286000" indent="-342900">
              <a:spcBef>
                <a:spcPct val="0"/>
              </a:spcBef>
              <a:spcAft>
                <a:spcPct val="0"/>
              </a:spcAft>
              <a:tabLst>
                <a:tab pos="457200" algn="l"/>
                <a:tab pos="5143500" algn="l"/>
              </a:tabLst>
              <a:defRPr>
                <a:solidFill>
                  <a:schemeClr val="tx1"/>
                </a:solidFill>
                <a:latin typeface="Arial" charset="0"/>
              </a:defRPr>
            </a:lvl3pPr>
            <a:lvl4pPr marL="2743200" indent="-342900">
              <a:spcBef>
                <a:spcPct val="0"/>
              </a:spcBef>
              <a:spcAft>
                <a:spcPct val="0"/>
              </a:spcAft>
              <a:tabLst>
                <a:tab pos="457200" algn="l"/>
                <a:tab pos="5143500" algn="l"/>
              </a:tabLst>
              <a:defRPr>
                <a:solidFill>
                  <a:schemeClr val="tx1"/>
                </a:solidFill>
                <a:latin typeface="Arial" charset="0"/>
              </a:defRPr>
            </a:lvl4pPr>
            <a:lvl5pPr marL="3200400" indent="-342900">
              <a:spcBef>
                <a:spcPct val="0"/>
              </a:spcBef>
              <a:spcAft>
                <a:spcPct val="0"/>
              </a:spcAft>
              <a:tabLst>
                <a:tab pos="457200" algn="l"/>
                <a:tab pos="5143500" algn="l"/>
              </a:tabLst>
              <a:defRPr>
                <a:solidFill>
                  <a:schemeClr val="tx1"/>
                </a:solidFill>
                <a:latin typeface="Arial" charset="0"/>
              </a:defRPr>
            </a:lvl5pPr>
            <a:lvl6pPr marL="3657600" indent="-342900" fontAlgn="base">
              <a:spcBef>
                <a:spcPct val="0"/>
              </a:spcBef>
              <a:spcAft>
                <a:spcPct val="0"/>
              </a:spcAft>
              <a:tabLst>
                <a:tab pos="457200" algn="l"/>
                <a:tab pos="5143500" algn="l"/>
              </a:tabLst>
              <a:defRPr>
                <a:solidFill>
                  <a:schemeClr val="tx1"/>
                </a:solidFill>
                <a:latin typeface="Arial" charset="0"/>
              </a:defRPr>
            </a:lvl6pPr>
            <a:lvl7pPr marL="4114800" indent="-342900" fontAlgn="base">
              <a:spcBef>
                <a:spcPct val="0"/>
              </a:spcBef>
              <a:spcAft>
                <a:spcPct val="0"/>
              </a:spcAft>
              <a:tabLst>
                <a:tab pos="457200" algn="l"/>
                <a:tab pos="5143500" algn="l"/>
              </a:tabLst>
              <a:defRPr>
                <a:solidFill>
                  <a:schemeClr val="tx1"/>
                </a:solidFill>
                <a:latin typeface="Arial" charset="0"/>
              </a:defRPr>
            </a:lvl7pPr>
            <a:lvl8pPr marL="4572000" indent="-342900" fontAlgn="base">
              <a:spcBef>
                <a:spcPct val="0"/>
              </a:spcBef>
              <a:spcAft>
                <a:spcPct val="0"/>
              </a:spcAft>
              <a:tabLst>
                <a:tab pos="457200" algn="l"/>
                <a:tab pos="5143500" algn="l"/>
              </a:tabLst>
              <a:defRPr>
                <a:solidFill>
                  <a:schemeClr val="tx1"/>
                </a:solidFill>
                <a:latin typeface="Arial" charset="0"/>
              </a:defRPr>
            </a:lvl8pPr>
            <a:lvl9pPr marL="5029200" indent="-342900" fontAlgn="base">
              <a:spcBef>
                <a:spcPct val="0"/>
              </a:spcBef>
              <a:spcAft>
                <a:spcPct val="0"/>
              </a:spcAft>
              <a:tabLst>
                <a:tab pos="457200" algn="l"/>
                <a:tab pos="5143500" algn="l"/>
              </a:tabLst>
              <a:defRPr>
                <a:solidFill>
                  <a:schemeClr val="tx1"/>
                </a:solidFill>
                <a:latin typeface="Arial" charset="0"/>
              </a:defRPr>
            </a:lvl9pPr>
          </a:lstStyle>
          <a:p>
            <a:pPr>
              <a:spcBef>
                <a:spcPct val="20000"/>
              </a:spcBef>
              <a:spcAft>
                <a:spcPct val="20000"/>
              </a:spcAft>
            </a:pPr>
            <a:r>
              <a:rPr lang="en-US" b="1">
                <a:solidFill>
                  <a:srgbClr val="FFEB55"/>
                </a:solidFill>
              </a:rPr>
              <a:t>Answer:	</a:t>
            </a:r>
            <a:r>
              <a:rPr lang="en-US"/>
              <a:t>The 11th graders cast 400 votes and the 12th graders cast 450 votes. </a:t>
            </a:r>
          </a:p>
        </p:txBody>
      </p:sp>
      <p:pic>
        <p:nvPicPr>
          <p:cNvPr id="412691" name="Picture 19" descr="stop sign 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19195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2686"/>
                                        </p:tgtEl>
                                        <p:attrNameLst>
                                          <p:attrName>style.visibility</p:attrName>
                                        </p:attrNameLst>
                                      </p:cBhvr>
                                      <p:to>
                                        <p:strVal val="visible"/>
                                      </p:to>
                                    </p:set>
                                    <p:animEffect transition="in" filter="wipe(left)">
                                      <p:cBhvr>
                                        <p:cTn id="7" dur="500"/>
                                        <p:tgtEl>
                                          <p:spTgt spid="4126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2689"/>
                                        </p:tgtEl>
                                        <p:attrNameLst>
                                          <p:attrName>style.visibility</p:attrName>
                                        </p:attrNameLst>
                                      </p:cBhvr>
                                      <p:to>
                                        <p:strVal val="visible"/>
                                      </p:to>
                                    </p:set>
                                    <p:animEffect transition="in" filter="wipe(left)">
                                      <p:cBhvr>
                                        <p:cTn id="12" dur="500"/>
                                        <p:tgtEl>
                                          <p:spTgt spid="412689"/>
                                        </p:tgtEl>
                                      </p:cBhvr>
                                    </p:animEffect>
                                  </p:childTnLst>
                                </p:cTn>
                              </p:par>
                            </p:childTnLst>
                          </p:cTn>
                        </p:par>
                        <p:par>
                          <p:cTn id="13" fill="hold" nodeType="afterGroup">
                            <p:stCondLst>
                              <p:cond delay="500"/>
                            </p:stCondLst>
                            <p:childTnLst>
                              <p:par>
                                <p:cTn id="14" presetID="4" presetClass="entr" presetSubtype="32" fill="hold" nodeType="afterEffect">
                                  <p:stCondLst>
                                    <p:cond delay="0"/>
                                  </p:stCondLst>
                                  <p:childTnLst>
                                    <p:set>
                                      <p:cBhvr>
                                        <p:cTn id="15" dur="1" fill="hold">
                                          <p:stCondLst>
                                            <p:cond delay="0"/>
                                          </p:stCondLst>
                                        </p:cTn>
                                        <p:tgtEl>
                                          <p:spTgt spid="412691"/>
                                        </p:tgtEl>
                                        <p:attrNameLst>
                                          <p:attrName>style.visibility</p:attrName>
                                        </p:attrNameLst>
                                      </p:cBhvr>
                                      <p:to>
                                        <p:strVal val="visible"/>
                                      </p:to>
                                    </p:set>
                                    <p:animEffect transition="in" filter="box(out)">
                                      <p:cBhvr>
                                        <p:cTn id="16" dur="500"/>
                                        <p:tgtEl>
                                          <p:spTgt spid="4126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86" grpId="0" autoUpdateAnimBg="0"/>
      <p:bldP spid="412689"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898525" y="7018338"/>
            <a:ext cx="8229600" cy="296862"/>
          </a:xfrm>
        </p:spPr>
        <p:txBody>
          <a:bodyPr/>
          <a:lstStyle/>
          <a:p>
            <a:pPr algn="r"/>
            <a:r>
              <a:rPr lang="en-US" sz="1200"/>
              <a:t>Example 6-3a</a:t>
            </a:r>
          </a:p>
        </p:txBody>
      </p:sp>
      <p:sp>
        <p:nvSpPr>
          <p:cNvPr id="31027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10276"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0277"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0278"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0279" name="Picture 7" descr="exampl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10280"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0284"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0290" name="Picture 18"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10291" name="Picture 19" descr="4-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310305" name="Group 33"/>
          <p:cNvGrpSpPr>
            <a:grpSpLocks/>
          </p:cNvGrpSpPr>
          <p:nvPr/>
        </p:nvGrpSpPr>
        <p:grpSpPr bwMode="auto">
          <a:xfrm>
            <a:off x="619125" y="1270000"/>
            <a:ext cx="8118475" cy="1490663"/>
            <a:chOff x="390" y="800"/>
            <a:chExt cx="5114" cy="939"/>
          </a:xfrm>
        </p:grpSpPr>
        <p:sp>
          <p:nvSpPr>
            <p:cNvPr id="310293" name="Text Box 21"/>
            <p:cNvSpPr txBox="1">
              <a:spLocks noChangeArrowheads="1"/>
            </p:cNvSpPr>
            <p:nvPr/>
          </p:nvSpPr>
          <p:spPr bwMode="invGray">
            <a:xfrm>
              <a:off x="390" y="800"/>
              <a:ext cx="5114" cy="271"/>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5143500" algn="l"/>
                </a:tabLst>
                <a:defRPr>
                  <a:solidFill>
                    <a:schemeClr val="tx1"/>
                  </a:solidFill>
                  <a:latin typeface="Arial" charset="0"/>
                </a:defRPr>
              </a:lvl1pPr>
              <a:lvl2pPr marL="1831975" indent="-342900">
                <a:spcBef>
                  <a:spcPct val="0"/>
                </a:spcBef>
                <a:spcAft>
                  <a:spcPct val="0"/>
                </a:spcAft>
                <a:tabLst>
                  <a:tab pos="5143500" algn="l"/>
                </a:tabLst>
                <a:defRPr>
                  <a:solidFill>
                    <a:schemeClr val="tx1"/>
                  </a:solidFill>
                  <a:latin typeface="Arial" charset="0"/>
                </a:defRPr>
              </a:lvl2pPr>
              <a:lvl3pPr marL="1946275" indent="-342900">
                <a:spcBef>
                  <a:spcPct val="0"/>
                </a:spcBef>
                <a:spcAft>
                  <a:spcPct val="0"/>
                </a:spcAft>
                <a:tabLst>
                  <a:tab pos="5143500" algn="l"/>
                </a:tabLst>
                <a:defRPr>
                  <a:solidFill>
                    <a:schemeClr val="tx1"/>
                  </a:solidFill>
                  <a:latin typeface="Arial" charset="0"/>
                </a:defRPr>
              </a:lvl3pPr>
              <a:lvl4pPr marL="2060575" indent="-342900">
                <a:spcBef>
                  <a:spcPct val="0"/>
                </a:spcBef>
                <a:spcAft>
                  <a:spcPct val="0"/>
                </a:spcAft>
                <a:tabLst>
                  <a:tab pos="5143500" algn="l"/>
                </a:tabLst>
                <a:defRPr>
                  <a:solidFill>
                    <a:schemeClr val="tx1"/>
                  </a:solidFill>
                  <a:latin typeface="Arial" charset="0"/>
                </a:defRPr>
              </a:lvl4pPr>
              <a:lvl5pPr marL="2174875" indent="-342900">
                <a:spcBef>
                  <a:spcPct val="0"/>
                </a:spcBef>
                <a:spcAft>
                  <a:spcPct val="0"/>
                </a:spcAft>
                <a:tabLst>
                  <a:tab pos="5143500" algn="l"/>
                </a:tabLst>
                <a:defRPr>
                  <a:solidFill>
                    <a:schemeClr val="tx1"/>
                  </a:solidFill>
                  <a:latin typeface="Arial" charset="0"/>
                </a:defRPr>
              </a:lvl5pPr>
              <a:lvl6pPr marL="2632075" indent="-342900" fontAlgn="base">
                <a:spcBef>
                  <a:spcPct val="0"/>
                </a:spcBef>
                <a:spcAft>
                  <a:spcPct val="0"/>
                </a:spcAft>
                <a:tabLst>
                  <a:tab pos="5143500" algn="l"/>
                </a:tabLst>
                <a:defRPr>
                  <a:solidFill>
                    <a:schemeClr val="tx1"/>
                  </a:solidFill>
                  <a:latin typeface="Arial" charset="0"/>
                </a:defRPr>
              </a:lvl6pPr>
              <a:lvl7pPr marL="3089275" indent="-342900" fontAlgn="base">
                <a:spcBef>
                  <a:spcPct val="0"/>
                </a:spcBef>
                <a:spcAft>
                  <a:spcPct val="0"/>
                </a:spcAft>
                <a:tabLst>
                  <a:tab pos="5143500" algn="l"/>
                </a:tabLst>
                <a:defRPr>
                  <a:solidFill>
                    <a:schemeClr val="tx1"/>
                  </a:solidFill>
                  <a:latin typeface="Arial" charset="0"/>
                </a:defRPr>
              </a:lvl7pPr>
              <a:lvl8pPr marL="3546475" indent="-342900" fontAlgn="base">
                <a:spcBef>
                  <a:spcPct val="0"/>
                </a:spcBef>
                <a:spcAft>
                  <a:spcPct val="0"/>
                </a:spcAft>
                <a:tabLst>
                  <a:tab pos="5143500" algn="l"/>
                </a:tabLst>
                <a:defRPr>
                  <a:solidFill>
                    <a:schemeClr val="tx1"/>
                  </a:solidFill>
                  <a:latin typeface="Arial" charset="0"/>
                </a:defRPr>
              </a:lvl8pPr>
              <a:lvl9pPr marL="4003675" indent="-342900" fontAlgn="base">
                <a:spcBef>
                  <a:spcPct val="0"/>
                </a:spcBef>
                <a:spcAft>
                  <a:spcPct val="0"/>
                </a:spcAft>
                <a:tabLst>
                  <a:tab pos="51435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Use Cramer’s Rule to solve the system of equations.</a:t>
              </a:r>
            </a:p>
          </p:txBody>
        </p:sp>
        <p:pic>
          <p:nvPicPr>
            <p:cNvPr id="310296" name="Picture 24" descr="Eqn26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454" y="1064"/>
              <a:ext cx="1311" cy="225"/>
            </a:xfrm>
            <a:prstGeom prst="rect">
              <a:avLst/>
            </a:prstGeom>
            <a:noFill/>
            <a:extLst>
              <a:ext uri="{909E8E84-426E-40DD-AFC4-6F175D3DCCD1}">
                <a14:hiddenFill xmlns:a14="http://schemas.microsoft.com/office/drawing/2010/main">
                  <a:solidFill>
                    <a:srgbClr val="FFFFFF"/>
                  </a:solidFill>
                </a14:hiddenFill>
              </a:ext>
            </a:extLst>
          </p:spPr>
        </p:pic>
        <p:pic>
          <p:nvPicPr>
            <p:cNvPr id="310297" name="Picture 25" descr="Eqn26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54" y="1289"/>
              <a:ext cx="1326" cy="225"/>
            </a:xfrm>
            <a:prstGeom prst="rect">
              <a:avLst/>
            </a:prstGeom>
            <a:noFill/>
            <a:extLst>
              <a:ext uri="{909E8E84-426E-40DD-AFC4-6F175D3DCCD1}">
                <a14:hiddenFill xmlns:a14="http://schemas.microsoft.com/office/drawing/2010/main">
                  <a:solidFill>
                    <a:srgbClr val="FFFFFF"/>
                  </a:solidFill>
                </a14:hiddenFill>
              </a:ext>
            </a:extLst>
          </p:spPr>
        </p:pic>
        <p:pic>
          <p:nvPicPr>
            <p:cNvPr id="310298" name="Picture 26" descr="Eqn26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54" y="1514"/>
              <a:ext cx="1278" cy="2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0303" name="Group 31"/>
          <p:cNvGrpSpPr>
            <a:grpSpLocks/>
          </p:cNvGrpSpPr>
          <p:nvPr/>
        </p:nvGrpSpPr>
        <p:grpSpPr bwMode="auto">
          <a:xfrm>
            <a:off x="720725" y="2949575"/>
            <a:ext cx="7361238" cy="2787650"/>
            <a:chOff x="454" y="1966"/>
            <a:chExt cx="4637" cy="1756"/>
          </a:xfrm>
        </p:grpSpPr>
        <p:pic>
          <p:nvPicPr>
            <p:cNvPr id="310299" name="Picture 27" descr="Eqn16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54" y="1966"/>
              <a:ext cx="1155" cy="1756"/>
            </a:xfrm>
            <a:prstGeom prst="rect">
              <a:avLst/>
            </a:prstGeom>
            <a:noFill/>
            <a:extLst>
              <a:ext uri="{909E8E84-426E-40DD-AFC4-6F175D3DCCD1}">
                <a14:hiddenFill xmlns:a14="http://schemas.microsoft.com/office/drawing/2010/main">
                  <a:solidFill>
                    <a:srgbClr val="FFFFFF"/>
                  </a:solidFill>
                </a14:hiddenFill>
              </a:ext>
            </a:extLst>
          </p:spPr>
        </p:pic>
        <p:pic>
          <p:nvPicPr>
            <p:cNvPr id="310300" name="Picture 28" descr="Eqn16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2192" y="1966"/>
              <a:ext cx="1169" cy="1756"/>
            </a:xfrm>
            <a:prstGeom prst="rect">
              <a:avLst/>
            </a:prstGeom>
            <a:noFill/>
            <a:extLst>
              <a:ext uri="{909E8E84-426E-40DD-AFC4-6F175D3DCCD1}">
                <a14:hiddenFill xmlns:a14="http://schemas.microsoft.com/office/drawing/2010/main">
                  <a:solidFill>
                    <a:srgbClr val="FFFFFF"/>
                  </a:solidFill>
                </a14:hiddenFill>
              </a:ext>
            </a:extLst>
          </p:spPr>
        </p:pic>
        <p:pic>
          <p:nvPicPr>
            <p:cNvPr id="310301" name="Picture 29" descr="Eqn16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3944" y="1966"/>
              <a:ext cx="1147" cy="1756"/>
            </a:xfrm>
            <a:prstGeom prst="rect">
              <a:avLst/>
            </a:prstGeom>
            <a:noFill/>
            <a:extLst>
              <a:ext uri="{909E8E84-426E-40DD-AFC4-6F175D3DCCD1}">
                <a14:hiddenFill xmlns:a14="http://schemas.microsoft.com/office/drawing/2010/main">
                  <a:solidFill>
                    <a:srgbClr val="FFFFFF"/>
                  </a:solidFill>
                </a14:hiddenFill>
              </a:ext>
            </a:extLst>
          </p:spPr>
        </p:pic>
      </p:grpSp>
      <p:pic>
        <p:nvPicPr>
          <p:cNvPr id="310304" name="Picture 32" descr="stop sign 4"/>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invGray">
          <a:xfrm>
            <a:off x="7288213"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64408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310279"/>
                                        </p:tgtEl>
                                        <p:attrNameLst>
                                          <p:attrName>style.visibility</p:attrName>
                                        </p:attrNameLst>
                                      </p:cBhvr>
                                      <p:to>
                                        <p:strVal val="visible"/>
                                      </p:to>
                                    </p:set>
                                    <p:animEffect transition="in" filter="barn(outVertical)">
                                      <p:cBhvr>
                                        <p:cTn id="7" dur="500"/>
                                        <p:tgtEl>
                                          <p:spTgt spid="310279"/>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10305"/>
                                        </p:tgtEl>
                                        <p:attrNameLst>
                                          <p:attrName>style.visibility</p:attrName>
                                        </p:attrNameLst>
                                      </p:cBhvr>
                                      <p:to>
                                        <p:strVal val="visible"/>
                                      </p:to>
                                    </p:set>
                                    <p:animEffect transition="in" filter="wipe(left)">
                                      <p:cBhvr>
                                        <p:cTn id="11" dur="500"/>
                                        <p:tgtEl>
                                          <p:spTgt spid="31030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310303"/>
                                        </p:tgtEl>
                                        <p:attrNameLst>
                                          <p:attrName>style.visibility</p:attrName>
                                        </p:attrNameLst>
                                      </p:cBhvr>
                                      <p:to>
                                        <p:strVal val="visible"/>
                                      </p:to>
                                    </p:set>
                                    <p:animEffect transition="in" filter="wipe(left)">
                                      <p:cBhvr>
                                        <p:cTn id="16" dur="500"/>
                                        <p:tgtEl>
                                          <p:spTgt spid="310303"/>
                                        </p:tgtEl>
                                      </p:cBhvr>
                                    </p:animEffect>
                                  </p:childTnLst>
                                </p:cTn>
                              </p:par>
                            </p:childTnLst>
                          </p:cTn>
                        </p:par>
                        <p:par>
                          <p:cTn id="17" fill="hold" nodeType="afterGroup">
                            <p:stCondLst>
                              <p:cond delay="500"/>
                            </p:stCondLst>
                            <p:childTnLst>
                              <p:par>
                                <p:cTn id="18" presetID="4" presetClass="entr" presetSubtype="32" fill="hold" nodeType="afterEffect">
                                  <p:stCondLst>
                                    <p:cond delay="0"/>
                                  </p:stCondLst>
                                  <p:childTnLst>
                                    <p:set>
                                      <p:cBhvr>
                                        <p:cTn id="19" dur="1" fill="hold">
                                          <p:stCondLst>
                                            <p:cond delay="0"/>
                                          </p:stCondLst>
                                        </p:cTn>
                                        <p:tgtEl>
                                          <p:spTgt spid="310304"/>
                                        </p:tgtEl>
                                        <p:attrNameLst>
                                          <p:attrName>style.visibility</p:attrName>
                                        </p:attrNameLst>
                                      </p:cBhvr>
                                      <p:to>
                                        <p:strVal val="visible"/>
                                      </p:to>
                                    </p:set>
                                    <p:animEffect transition="in" filter="box(out)">
                                      <p:cBhvr>
                                        <p:cTn id="20" dur="500"/>
                                        <p:tgtEl>
                                          <p:spTgt spid="310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898525" y="7018338"/>
            <a:ext cx="8229600" cy="296862"/>
          </a:xfrm>
        </p:spPr>
        <p:txBody>
          <a:bodyPr/>
          <a:lstStyle/>
          <a:p>
            <a:pPr algn="r"/>
            <a:r>
              <a:rPr lang="en-US" sz="1200"/>
              <a:t>Example 6-3a</a:t>
            </a:r>
          </a:p>
        </p:txBody>
      </p:sp>
      <p:sp>
        <p:nvSpPr>
          <p:cNvPr id="41369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13700"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3701"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3702"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3704" name="Picture 8"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3705" name="Picture 9" descr="secstart">
            <a:hlinkClick r:id="" action="ppaction://noaction"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3706" name="Picture 10" descr="check">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13707" name="Picture 11" descr="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413723" name="Group 27"/>
          <p:cNvGrpSpPr>
            <a:grpSpLocks/>
          </p:cNvGrpSpPr>
          <p:nvPr/>
        </p:nvGrpSpPr>
        <p:grpSpPr bwMode="auto">
          <a:xfrm>
            <a:off x="960438" y="1408113"/>
            <a:ext cx="7323137" cy="2789237"/>
            <a:chOff x="605" y="887"/>
            <a:chExt cx="4613" cy="1757"/>
          </a:xfrm>
        </p:grpSpPr>
        <p:pic>
          <p:nvPicPr>
            <p:cNvPr id="413715" name="Picture 19" descr="Eqn16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invGray">
            <a:xfrm>
              <a:off x="605" y="888"/>
              <a:ext cx="1134" cy="1756"/>
            </a:xfrm>
            <a:prstGeom prst="rect">
              <a:avLst/>
            </a:prstGeom>
            <a:noFill/>
            <a:extLst>
              <a:ext uri="{909E8E84-426E-40DD-AFC4-6F175D3DCCD1}">
                <a14:hiddenFill xmlns:a14="http://schemas.microsoft.com/office/drawing/2010/main">
                  <a:solidFill>
                    <a:srgbClr val="FFFFFF"/>
                  </a:solidFill>
                </a14:hiddenFill>
              </a:ext>
            </a:extLst>
          </p:spPr>
        </p:pic>
        <p:pic>
          <p:nvPicPr>
            <p:cNvPr id="413716" name="Picture 20" descr="Eqn16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2357" y="887"/>
              <a:ext cx="1039" cy="1756"/>
            </a:xfrm>
            <a:prstGeom prst="rect">
              <a:avLst/>
            </a:prstGeom>
            <a:noFill/>
            <a:extLst>
              <a:ext uri="{909E8E84-426E-40DD-AFC4-6F175D3DCCD1}">
                <a14:hiddenFill xmlns:a14="http://schemas.microsoft.com/office/drawing/2010/main">
                  <a:solidFill>
                    <a:srgbClr val="FFFFFF"/>
                  </a:solidFill>
                </a14:hiddenFill>
              </a:ext>
            </a:extLst>
          </p:spPr>
        </p:pic>
        <p:pic>
          <p:nvPicPr>
            <p:cNvPr id="413717" name="Picture 21" descr="Eqn16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084" y="887"/>
              <a:ext cx="1134" cy="1756"/>
            </a:xfrm>
            <a:prstGeom prst="rect">
              <a:avLst/>
            </a:prstGeom>
            <a:noFill/>
            <a:extLst>
              <a:ext uri="{909E8E84-426E-40DD-AFC4-6F175D3DCCD1}">
                <a14:hiddenFill xmlns:a14="http://schemas.microsoft.com/office/drawing/2010/main">
                  <a:solidFill>
                    <a:srgbClr val="FFFFFF"/>
                  </a:solidFill>
                </a14:hiddenFill>
              </a:ext>
            </a:extLst>
          </p:spPr>
        </p:pic>
      </p:grpSp>
      <p:pic>
        <p:nvPicPr>
          <p:cNvPr id="413718" name="Picture 22" descr="exampl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grpSp>
        <p:nvGrpSpPr>
          <p:cNvPr id="413724" name="Group 28"/>
          <p:cNvGrpSpPr>
            <a:grpSpLocks/>
          </p:cNvGrpSpPr>
          <p:nvPr/>
        </p:nvGrpSpPr>
        <p:grpSpPr bwMode="auto">
          <a:xfrm>
            <a:off x="720725" y="5003800"/>
            <a:ext cx="7499350" cy="722313"/>
            <a:chOff x="454" y="3215"/>
            <a:chExt cx="4724" cy="455"/>
          </a:xfrm>
        </p:grpSpPr>
        <p:pic>
          <p:nvPicPr>
            <p:cNvPr id="413719" name="Picture 23" descr="Eqn26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54" y="3215"/>
              <a:ext cx="982" cy="455"/>
            </a:xfrm>
            <a:prstGeom prst="rect">
              <a:avLst/>
            </a:prstGeom>
            <a:noFill/>
            <a:extLst>
              <a:ext uri="{909E8E84-426E-40DD-AFC4-6F175D3DCCD1}">
                <a14:hiddenFill xmlns:a14="http://schemas.microsoft.com/office/drawing/2010/main">
                  <a:solidFill>
                    <a:srgbClr val="FFFFFF"/>
                  </a:solidFill>
                </a14:hiddenFill>
              </a:ext>
            </a:extLst>
          </p:spPr>
        </p:pic>
        <p:pic>
          <p:nvPicPr>
            <p:cNvPr id="413720" name="Picture 24" descr="Eqn27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2191" y="3215"/>
              <a:ext cx="1161" cy="455"/>
            </a:xfrm>
            <a:prstGeom prst="rect">
              <a:avLst/>
            </a:prstGeom>
            <a:noFill/>
            <a:extLst>
              <a:ext uri="{909E8E84-426E-40DD-AFC4-6F175D3DCCD1}">
                <a14:hiddenFill xmlns:a14="http://schemas.microsoft.com/office/drawing/2010/main">
                  <a:solidFill>
                    <a:srgbClr val="FFFFFF"/>
                  </a:solidFill>
                </a14:hiddenFill>
              </a:ext>
            </a:extLst>
          </p:spPr>
        </p:pic>
        <p:pic>
          <p:nvPicPr>
            <p:cNvPr id="413721" name="Picture 25" descr="Eqn27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3947" y="3215"/>
              <a:ext cx="1231" cy="455"/>
            </a:xfrm>
            <a:prstGeom prst="rect">
              <a:avLst/>
            </a:prstGeom>
            <a:noFill/>
            <a:extLst>
              <a:ext uri="{909E8E84-426E-40DD-AFC4-6F175D3DCCD1}">
                <a14:hiddenFill xmlns:a14="http://schemas.microsoft.com/office/drawing/2010/main">
                  <a:solidFill>
                    <a:srgbClr val="FFFFFF"/>
                  </a:solidFill>
                </a14:hiddenFill>
              </a:ext>
            </a:extLst>
          </p:spPr>
        </p:pic>
      </p:grpSp>
      <p:sp>
        <p:nvSpPr>
          <p:cNvPr id="413722" name="Text Box 26"/>
          <p:cNvSpPr txBox="1">
            <a:spLocks noChangeArrowheads="1"/>
          </p:cNvSpPr>
          <p:nvPr/>
        </p:nvSpPr>
        <p:spPr bwMode="auto">
          <a:xfrm>
            <a:off x="615950" y="4371975"/>
            <a:ext cx="6473825" cy="420688"/>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Use a calculator to evaluate each determinant.</a:t>
            </a:r>
          </a:p>
        </p:txBody>
      </p:sp>
      <p:pic>
        <p:nvPicPr>
          <p:cNvPr id="413725" name="Picture 29" descr="stop sign 4"/>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invGray">
          <a:xfrm>
            <a:off x="7288213"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30611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3723"/>
                                        </p:tgtEl>
                                        <p:attrNameLst>
                                          <p:attrName>style.visibility</p:attrName>
                                        </p:attrNameLst>
                                      </p:cBhvr>
                                      <p:to>
                                        <p:strVal val="visible"/>
                                      </p:to>
                                    </p:set>
                                    <p:animEffect transition="in" filter="wipe(left)">
                                      <p:cBhvr>
                                        <p:cTn id="7" dur="500"/>
                                        <p:tgtEl>
                                          <p:spTgt spid="4137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3722"/>
                                        </p:tgtEl>
                                        <p:attrNameLst>
                                          <p:attrName>style.visibility</p:attrName>
                                        </p:attrNameLst>
                                      </p:cBhvr>
                                      <p:to>
                                        <p:strVal val="visible"/>
                                      </p:to>
                                    </p:set>
                                    <p:animEffect transition="in" filter="wipe(left)">
                                      <p:cBhvr>
                                        <p:cTn id="12" dur="500"/>
                                        <p:tgtEl>
                                          <p:spTgt spid="4137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13724"/>
                                        </p:tgtEl>
                                        <p:attrNameLst>
                                          <p:attrName>style.visibility</p:attrName>
                                        </p:attrNameLst>
                                      </p:cBhvr>
                                      <p:to>
                                        <p:strVal val="visible"/>
                                      </p:to>
                                    </p:set>
                                    <p:animEffect transition="in" filter="wipe(left)">
                                      <p:cBhvr>
                                        <p:cTn id="17" dur="500"/>
                                        <p:tgtEl>
                                          <p:spTgt spid="413724"/>
                                        </p:tgtEl>
                                      </p:cBhvr>
                                    </p:animEffect>
                                  </p:childTnLst>
                                </p:cTn>
                              </p:par>
                            </p:childTnLst>
                          </p:cTn>
                        </p:par>
                        <p:par>
                          <p:cTn id="18" fill="hold" nodeType="afterGroup">
                            <p:stCondLst>
                              <p:cond delay="500"/>
                            </p:stCondLst>
                            <p:childTnLst>
                              <p:par>
                                <p:cTn id="19" presetID="4" presetClass="entr" presetSubtype="32" fill="hold" nodeType="afterEffect">
                                  <p:stCondLst>
                                    <p:cond delay="0"/>
                                  </p:stCondLst>
                                  <p:childTnLst>
                                    <p:set>
                                      <p:cBhvr>
                                        <p:cTn id="20" dur="1" fill="hold">
                                          <p:stCondLst>
                                            <p:cond delay="0"/>
                                          </p:stCondLst>
                                        </p:cTn>
                                        <p:tgtEl>
                                          <p:spTgt spid="413725"/>
                                        </p:tgtEl>
                                        <p:attrNameLst>
                                          <p:attrName>style.visibility</p:attrName>
                                        </p:attrNameLst>
                                      </p:cBhvr>
                                      <p:to>
                                        <p:strVal val="visible"/>
                                      </p:to>
                                    </p:set>
                                    <p:animEffect transition="in" filter="box(out)">
                                      <p:cBhvr>
                                        <p:cTn id="21" dur="500"/>
                                        <p:tgtEl>
                                          <p:spTgt spid="413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3722"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a:xfrm>
            <a:off x="898525" y="7018338"/>
            <a:ext cx="8229600" cy="296862"/>
          </a:xfrm>
        </p:spPr>
        <p:txBody>
          <a:bodyPr/>
          <a:lstStyle/>
          <a:p>
            <a:pPr algn="r"/>
            <a:r>
              <a:rPr lang="en-US" sz="1200"/>
              <a:t>Example 6-3a</a:t>
            </a:r>
          </a:p>
        </p:txBody>
      </p:sp>
      <p:sp>
        <p:nvSpPr>
          <p:cNvPr id="414723"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14724"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4725"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4726"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4727" name="Picture 7"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4728" name="Picture 8" descr="secstart">
            <a:hlinkClick r:id="" action="ppaction://noaction"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14729" name="Picture 9" descr="check">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14730" name="Picture 10" descr="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pic>
        <p:nvPicPr>
          <p:cNvPr id="414735" name="Picture 15" descr="exampl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grpSp>
        <p:nvGrpSpPr>
          <p:cNvPr id="414743" name="Group 23"/>
          <p:cNvGrpSpPr>
            <a:grpSpLocks/>
          </p:cNvGrpSpPr>
          <p:nvPr/>
        </p:nvGrpSpPr>
        <p:grpSpPr bwMode="auto">
          <a:xfrm>
            <a:off x="619125" y="1095375"/>
            <a:ext cx="8118475" cy="903288"/>
            <a:chOff x="390" y="690"/>
            <a:chExt cx="5114" cy="569"/>
          </a:xfrm>
        </p:grpSpPr>
        <p:sp>
          <p:nvSpPr>
            <p:cNvPr id="414741" name="Text Box 21"/>
            <p:cNvSpPr txBox="1">
              <a:spLocks noChangeArrowheads="1"/>
            </p:cNvSpPr>
            <p:nvPr/>
          </p:nvSpPr>
          <p:spPr bwMode="invGray">
            <a:xfrm>
              <a:off x="390" y="848"/>
              <a:ext cx="5114" cy="338"/>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3314700" algn="l"/>
                </a:tabLst>
                <a:defRPr>
                  <a:solidFill>
                    <a:schemeClr val="tx1"/>
                  </a:solidFill>
                  <a:latin typeface="Arial" charset="0"/>
                </a:defRPr>
              </a:lvl1pPr>
              <a:lvl2pPr marL="1831975" indent="-342900">
                <a:spcBef>
                  <a:spcPct val="0"/>
                </a:spcBef>
                <a:spcAft>
                  <a:spcPct val="0"/>
                </a:spcAft>
                <a:tabLst>
                  <a:tab pos="3314700" algn="l"/>
                </a:tabLst>
                <a:defRPr>
                  <a:solidFill>
                    <a:schemeClr val="tx1"/>
                  </a:solidFill>
                  <a:latin typeface="Arial" charset="0"/>
                </a:defRPr>
              </a:lvl2pPr>
              <a:lvl3pPr marL="1946275" indent="-342900">
                <a:spcBef>
                  <a:spcPct val="0"/>
                </a:spcBef>
                <a:spcAft>
                  <a:spcPct val="0"/>
                </a:spcAft>
                <a:tabLst>
                  <a:tab pos="3314700" algn="l"/>
                </a:tabLst>
                <a:defRPr>
                  <a:solidFill>
                    <a:schemeClr val="tx1"/>
                  </a:solidFill>
                  <a:latin typeface="Arial" charset="0"/>
                </a:defRPr>
              </a:lvl3pPr>
              <a:lvl4pPr marL="2060575" indent="-342900">
                <a:spcBef>
                  <a:spcPct val="0"/>
                </a:spcBef>
                <a:spcAft>
                  <a:spcPct val="0"/>
                </a:spcAft>
                <a:tabLst>
                  <a:tab pos="3314700" algn="l"/>
                </a:tabLst>
                <a:defRPr>
                  <a:solidFill>
                    <a:schemeClr val="tx1"/>
                  </a:solidFill>
                  <a:latin typeface="Arial" charset="0"/>
                </a:defRPr>
              </a:lvl4pPr>
              <a:lvl5pPr marL="2174875" indent="-342900">
                <a:spcBef>
                  <a:spcPct val="0"/>
                </a:spcBef>
                <a:spcAft>
                  <a:spcPct val="0"/>
                </a:spcAft>
                <a:tabLst>
                  <a:tab pos="3314700" algn="l"/>
                </a:tabLst>
                <a:defRPr>
                  <a:solidFill>
                    <a:schemeClr val="tx1"/>
                  </a:solidFill>
                  <a:latin typeface="Arial" charset="0"/>
                </a:defRPr>
              </a:lvl5pPr>
              <a:lvl6pPr marL="2632075" indent="-342900" fontAlgn="base">
                <a:spcBef>
                  <a:spcPct val="0"/>
                </a:spcBef>
                <a:spcAft>
                  <a:spcPct val="0"/>
                </a:spcAft>
                <a:tabLst>
                  <a:tab pos="3314700" algn="l"/>
                </a:tabLst>
                <a:defRPr>
                  <a:solidFill>
                    <a:schemeClr val="tx1"/>
                  </a:solidFill>
                  <a:latin typeface="Arial" charset="0"/>
                </a:defRPr>
              </a:lvl6pPr>
              <a:lvl7pPr marL="3089275" indent="-342900" fontAlgn="base">
                <a:spcBef>
                  <a:spcPct val="0"/>
                </a:spcBef>
                <a:spcAft>
                  <a:spcPct val="0"/>
                </a:spcAft>
                <a:tabLst>
                  <a:tab pos="3314700" algn="l"/>
                </a:tabLst>
                <a:defRPr>
                  <a:solidFill>
                    <a:schemeClr val="tx1"/>
                  </a:solidFill>
                  <a:latin typeface="Arial" charset="0"/>
                </a:defRPr>
              </a:lvl7pPr>
              <a:lvl8pPr marL="3546475" indent="-342900" fontAlgn="base">
                <a:spcBef>
                  <a:spcPct val="0"/>
                </a:spcBef>
                <a:spcAft>
                  <a:spcPct val="0"/>
                </a:spcAft>
                <a:tabLst>
                  <a:tab pos="3314700" algn="l"/>
                </a:tabLst>
                <a:defRPr>
                  <a:solidFill>
                    <a:schemeClr val="tx1"/>
                  </a:solidFill>
                  <a:latin typeface="Arial" charset="0"/>
                </a:defRPr>
              </a:lvl8pPr>
              <a:lvl9pPr marL="4003675" indent="-342900" fontAlgn="base">
                <a:spcBef>
                  <a:spcPct val="0"/>
                </a:spcBef>
                <a:spcAft>
                  <a:spcPct val="0"/>
                </a:spcAft>
                <a:tabLst>
                  <a:tab pos="33147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Answer: </a:t>
              </a:r>
              <a:r>
                <a:rPr lang="en-US"/>
                <a:t>The solution is</a:t>
              </a:r>
            </a:p>
          </p:txBody>
        </p:sp>
        <p:pic>
          <p:nvPicPr>
            <p:cNvPr id="414742" name="Picture 22" descr="Eqn27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2611" y="690"/>
              <a:ext cx="1376" cy="569"/>
            </a:xfrm>
            <a:prstGeom prst="rect">
              <a:avLst/>
            </a:prstGeom>
            <a:noFill/>
            <a:extLst>
              <a:ext uri="{909E8E84-426E-40DD-AFC4-6F175D3DCCD1}">
                <a14:hiddenFill xmlns:a14="http://schemas.microsoft.com/office/drawing/2010/main">
                  <a:solidFill>
                    <a:srgbClr val="FFFFFF"/>
                  </a:solidFill>
                </a14:hiddenFill>
              </a:ext>
            </a:extLst>
          </p:spPr>
        </p:pic>
      </p:grpSp>
      <p:pic>
        <p:nvPicPr>
          <p:cNvPr id="414744" name="Picture 24" descr="stop sign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831595"/>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14743"/>
                                        </p:tgtEl>
                                        <p:attrNameLst>
                                          <p:attrName>style.visibility</p:attrName>
                                        </p:attrNameLst>
                                      </p:cBhvr>
                                      <p:to>
                                        <p:strVal val="visible"/>
                                      </p:to>
                                    </p:set>
                                    <p:animEffect transition="in" filter="wipe(left)">
                                      <p:cBhvr>
                                        <p:cTn id="7" dur="500"/>
                                        <p:tgtEl>
                                          <p:spTgt spid="414743"/>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414744"/>
                                        </p:tgtEl>
                                        <p:attrNameLst>
                                          <p:attrName>style.visibility</p:attrName>
                                        </p:attrNameLst>
                                      </p:cBhvr>
                                      <p:to>
                                        <p:strVal val="visible"/>
                                      </p:to>
                                    </p:set>
                                    <p:animEffect transition="in" filter="box(out)">
                                      <p:cBhvr>
                                        <p:cTn id="11" dur="500"/>
                                        <p:tgtEl>
                                          <p:spTgt spid="4147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2"/>
          <p:cNvSpPr>
            <a:spLocks noGrp="1" noChangeArrowheads="1"/>
          </p:cNvSpPr>
          <p:nvPr>
            <p:ph type="title"/>
          </p:nvPr>
        </p:nvSpPr>
        <p:spPr>
          <a:xfrm>
            <a:off x="898525" y="7018338"/>
            <a:ext cx="8229600" cy="296862"/>
          </a:xfrm>
        </p:spPr>
        <p:txBody>
          <a:bodyPr/>
          <a:lstStyle/>
          <a:p>
            <a:pPr algn="r"/>
            <a:r>
              <a:rPr lang="en-US" sz="1200"/>
              <a:t>Example 6-3b</a:t>
            </a:r>
          </a:p>
        </p:txBody>
      </p:sp>
      <p:sp>
        <p:nvSpPr>
          <p:cNvPr id="31129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11300"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1301"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1302"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1303" name="Picture 7" descr="your tur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11304" name="Picture 8"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1308"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1313" name="Picture 17"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311314" name="Picture 18"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11315" name="Picture 19" descr="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311327" name="Group 31"/>
          <p:cNvGrpSpPr>
            <a:grpSpLocks/>
          </p:cNvGrpSpPr>
          <p:nvPr/>
        </p:nvGrpSpPr>
        <p:grpSpPr bwMode="auto">
          <a:xfrm>
            <a:off x="619125" y="1270000"/>
            <a:ext cx="8118475" cy="1593850"/>
            <a:chOff x="390" y="800"/>
            <a:chExt cx="5114" cy="1004"/>
          </a:xfrm>
        </p:grpSpPr>
        <p:sp>
          <p:nvSpPr>
            <p:cNvPr id="311317" name="Text Box 21"/>
            <p:cNvSpPr txBox="1">
              <a:spLocks noChangeArrowheads="1"/>
            </p:cNvSpPr>
            <p:nvPr/>
          </p:nvSpPr>
          <p:spPr bwMode="invGray">
            <a:xfrm>
              <a:off x="390" y="800"/>
              <a:ext cx="5114" cy="271"/>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5143500" algn="l"/>
                </a:tabLst>
                <a:defRPr>
                  <a:solidFill>
                    <a:schemeClr val="tx1"/>
                  </a:solidFill>
                  <a:latin typeface="Arial" charset="0"/>
                </a:defRPr>
              </a:lvl1pPr>
              <a:lvl2pPr marL="1831975" indent="-342900">
                <a:spcBef>
                  <a:spcPct val="0"/>
                </a:spcBef>
                <a:spcAft>
                  <a:spcPct val="0"/>
                </a:spcAft>
                <a:tabLst>
                  <a:tab pos="5143500" algn="l"/>
                </a:tabLst>
                <a:defRPr>
                  <a:solidFill>
                    <a:schemeClr val="tx1"/>
                  </a:solidFill>
                  <a:latin typeface="Arial" charset="0"/>
                </a:defRPr>
              </a:lvl2pPr>
              <a:lvl3pPr marL="1946275" indent="-342900">
                <a:spcBef>
                  <a:spcPct val="0"/>
                </a:spcBef>
                <a:spcAft>
                  <a:spcPct val="0"/>
                </a:spcAft>
                <a:tabLst>
                  <a:tab pos="5143500" algn="l"/>
                </a:tabLst>
                <a:defRPr>
                  <a:solidFill>
                    <a:schemeClr val="tx1"/>
                  </a:solidFill>
                  <a:latin typeface="Arial" charset="0"/>
                </a:defRPr>
              </a:lvl3pPr>
              <a:lvl4pPr marL="2060575" indent="-342900">
                <a:spcBef>
                  <a:spcPct val="0"/>
                </a:spcBef>
                <a:spcAft>
                  <a:spcPct val="0"/>
                </a:spcAft>
                <a:tabLst>
                  <a:tab pos="5143500" algn="l"/>
                </a:tabLst>
                <a:defRPr>
                  <a:solidFill>
                    <a:schemeClr val="tx1"/>
                  </a:solidFill>
                  <a:latin typeface="Arial" charset="0"/>
                </a:defRPr>
              </a:lvl4pPr>
              <a:lvl5pPr marL="2174875" indent="-342900">
                <a:spcBef>
                  <a:spcPct val="0"/>
                </a:spcBef>
                <a:spcAft>
                  <a:spcPct val="0"/>
                </a:spcAft>
                <a:tabLst>
                  <a:tab pos="5143500" algn="l"/>
                </a:tabLst>
                <a:defRPr>
                  <a:solidFill>
                    <a:schemeClr val="tx1"/>
                  </a:solidFill>
                  <a:latin typeface="Arial" charset="0"/>
                </a:defRPr>
              </a:lvl5pPr>
              <a:lvl6pPr marL="2632075" indent="-342900" fontAlgn="base">
                <a:spcBef>
                  <a:spcPct val="0"/>
                </a:spcBef>
                <a:spcAft>
                  <a:spcPct val="0"/>
                </a:spcAft>
                <a:tabLst>
                  <a:tab pos="5143500" algn="l"/>
                </a:tabLst>
                <a:defRPr>
                  <a:solidFill>
                    <a:schemeClr val="tx1"/>
                  </a:solidFill>
                  <a:latin typeface="Arial" charset="0"/>
                </a:defRPr>
              </a:lvl6pPr>
              <a:lvl7pPr marL="3089275" indent="-342900" fontAlgn="base">
                <a:spcBef>
                  <a:spcPct val="0"/>
                </a:spcBef>
                <a:spcAft>
                  <a:spcPct val="0"/>
                </a:spcAft>
                <a:tabLst>
                  <a:tab pos="5143500" algn="l"/>
                </a:tabLst>
                <a:defRPr>
                  <a:solidFill>
                    <a:schemeClr val="tx1"/>
                  </a:solidFill>
                  <a:latin typeface="Arial" charset="0"/>
                </a:defRPr>
              </a:lvl7pPr>
              <a:lvl8pPr marL="3546475" indent="-342900" fontAlgn="base">
                <a:spcBef>
                  <a:spcPct val="0"/>
                </a:spcBef>
                <a:spcAft>
                  <a:spcPct val="0"/>
                </a:spcAft>
                <a:tabLst>
                  <a:tab pos="5143500" algn="l"/>
                </a:tabLst>
                <a:defRPr>
                  <a:solidFill>
                    <a:schemeClr val="tx1"/>
                  </a:solidFill>
                  <a:latin typeface="Arial" charset="0"/>
                </a:defRPr>
              </a:lvl8pPr>
              <a:lvl9pPr marL="4003675" indent="-342900" fontAlgn="base">
                <a:spcBef>
                  <a:spcPct val="0"/>
                </a:spcBef>
                <a:spcAft>
                  <a:spcPct val="0"/>
                </a:spcAft>
                <a:tabLst>
                  <a:tab pos="51435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Use Cramer’s Rule to solve the system of equations.</a:t>
              </a:r>
            </a:p>
          </p:txBody>
        </p:sp>
        <p:pic>
          <p:nvPicPr>
            <p:cNvPr id="311322" name="Picture 26" descr="Eqn27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54" y="1336"/>
              <a:ext cx="1440" cy="225"/>
            </a:xfrm>
            <a:prstGeom prst="rect">
              <a:avLst/>
            </a:prstGeom>
            <a:noFill/>
            <a:extLst>
              <a:ext uri="{909E8E84-426E-40DD-AFC4-6F175D3DCCD1}">
                <a14:hiddenFill xmlns:a14="http://schemas.microsoft.com/office/drawing/2010/main">
                  <a:solidFill>
                    <a:srgbClr val="FFFFFF"/>
                  </a:solidFill>
                </a14:hiddenFill>
              </a:ext>
            </a:extLst>
          </p:spPr>
        </p:pic>
        <p:pic>
          <p:nvPicPr>
            <p:cNvPr id="311323" name="Picture 27" descr="Eqn27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54" y="1579"/>
              <a:ext cx="1164" cy="225"/>
            </a:xfrm>
            <a:prstGeom prst="rect">
              <a:avLst/>
            </a:prstGeom>
            <a:noFill/>
            <a:extLst>
              <a:ext uri="{909E8E84-426E-40DD-AFC4-6F175D3DCCD1}">
                <a14:hiddenFill xmlns:a14="http://schemas.microsoft.com/office/drawing/2010/main">
                  <a:solidFill>
                    <a:srgbClr val="FFFFFF"/>
                  </a:solidFill>
                </a14:hiddenFill>
              </a:ext>
            </a:extLst>
          </p:spPr>
        </p:pic>
        <p:pic>
          <p:nvPicPr>
            <p:cNvPr id="311325" name="Picture 29" descr="Eqn27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54" y="1094"/>
              <a:ext cx="1335" cy="225"/>
            </a:xfrm>
            <a:prstGeom prst="rect">
              <a:avLst/>
            </a:prstGeom>
            <a:noFill/>
            <a:extLst>
              <a:ext uri="{909E8E84-426E-40DD-AFC4-6F175D3DCCD1}">
                <a14:hiddenFill xmlns:a14="http://schemas.microsoft.com/office/drawing/2010/main">
                  <a:solidFill>
                    <a:srgbClr val="FFFFFF"/>
                  </a:solidFill>
                </a14:hiddenFill>
              </a:ext>
            </a:extLst>
          </p:spPr>
        </p:pic>
      </p:grpSp>
      <p:sp>
        <p:nvSpPr>
          <p:cNvPr id="311326" name="Text Box 30"/>
          <p:cNvSpPr txBox="1">
            <a:spLocks noChangeArrowheads="1"/>
          </p:cNvSpPr>
          <p:nvPr/>
        </p:nvSpPr>
        <p:spPr bwMode="auto">
          <a:xfrm>
            <a:off x="625475" y="3313113"/>
            <a:ext cx="8118475" cy="430212"/>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314450" indent="-1314450">
              <a:spcBef>
                <a:spcPct val="0"/>
              </a:spcBef>
              <a:spcAft>
                <a:spcPct val="0"/>
              </a:spcAft>
              <a:tabLst>
                <a:tab pos="457200" algn="l"/>
                <a:tab pos="5143500" algn="l"/>
              </a:tabLst>
              <a:defRPr>
                <a:solidFill>
                  <a:schemeClr val="tx1"/>
                </a:solidFill>
                <a:latin typeface="Arial" charset="0"/>
              </a:defRPr>
            </a:lvl1pPr>
            <a:lvl2pPr marL="1831975" indent="-342900">
              <a:spcBef>
                <a:spcPct val="0"/>
              </a:spcBef>
              <a:spcAft>
                <a:spcPct val="0"/>
              </a:spcAft>
              <a:tabLst>
                <a:tab pos="457200" algn="l"/>
                <a:tab pos="5143500" algn="l"/>
              </a:tabLst>
              <a:defRPr>
                <a:solidFill>
                  <a:schemeClr val="tx1"/>
                </a:solidFill>
                <a:latin typeface="Arial" charset="0"/>
              </a:defRPr>
            </a:lvl2pPr>
            <a:lvl3pPr marL="2286000" indent="-342900">
              <a:spcBef>
                <a:spcPct val="0"/>
              </a:spcBef>
              <a:spcAft>
                <a:spcPct val="0"/>
              </a:spcAft>
              <a:tabLst>
                <a:tab pos="457200" algn="l"/>
                <a:tab pos="5143500" algn="l"/>
              </a:tabLst>
              <a:defRPr>
                <a:solidFill>
                  <a:schemeClr val="tx1"/>
                </a:solidFill>
                <a:latin typeface="Arial" charset="0"/>
              </a:defRPr>
            </a:lvl3pPr>
            <a:lvl4pPr marL="2743200" indent="-342900">
              <a:spcBef>
                <a:spcPct val="0"/>
              </a:spcBef>
              <a:spcAft>
                <a:spcPct val="0"/>
              </a:spcAft>
              <a:tabLst>
                <a:tab pos="457200" algn="l"/>
                <a:tab pos="5143500" algn="l"/>
              </a:tabLst>
              <a:defRPr>
                <a:solidFill>
                  <a:schemeClr val="tx1"/>
                </a:solidFill>
                <a:latin typeface="Arial" charset="0"/>
              </a:defRPr>
            </a:lvl4pPr>
            <a:lvl5pPr marL="3200400" indent="-342900">
              <a:spcBef>
                <a:spcPct val="0"/>
              </a:spcBef>
              <a:spcAft>
                <a:spcPct val="0"/>
              </a:spcAft>
              <a:tabLst>
                <a:tab pos="457200" algn="l"/>
                <a:tab pos="5143500" algn="l"/>
              </a:tabLst>
              <a:defRPr>
                <a:solidFill>
                  <a:schemeClr val="tx1"/>
                </a:solidFill>
                <a:latin typeface="Arial" charset="0"/>
              </a:defRPr>
            </a:lvl5pPr>
            <a:lvl6pPr marL="3657600" indent="-342900" fontAlgn="base">
              <a:spcBef>
                <a:spcPct val="0"/>
              </a:spcBef>
              <a:spcAft>
                <a:spcPct val="0"/>
              </a:spcAft>
              <a:tabLst>
                <a:tab pos="457200" algn="l"/>
                <a:tab pos="5143500" algn="l"/>
              </a:tabLst>
              <a:defRPr>
                <a:solidFill>
                  <a:schemeClr val="tx1"/>
                </a:solidFill>
                <a:latin typeface="Arial" charset="0"/>
              </a:defRPr>
            </a:lvl6pPr>
            <a:lvl7pPr marL="4114800" indent="-342900" fontAlgn="base">
              <a:spcBef>
                <a:spcPct val="0"/>
              </a:spcBef>
              <a:spcAft>
                <a:spcPct val="0"/>
              </a:spcAft>
              <a:tabLst>
                <a:tab pos="457200" algn="l"/>
                <a:tab pos="5143500" algn="l"/>
              </a:tabLst>
              <a:defRPr>
                <a:solidFill>
                  <a:schemeClr val="tx1"/>
                </a:solidFill>
                <a:latin typeface="Arial" charset="0"/>
              </a:defRPr>
            </a:lvl7pPr>
            <a:lvl8pPr marL="4572000" indent="-342900" fontAlgn="base">
              <a:spcBef>
                <a:spcPct val="0"/>
              </a:spcBef>
              <a:spcAft>
                <a:spcPct val="0"/>
              </a:spcAft>
              <a:tabLst>
                <a:tab pos="457200" algn="l"/>
                <a:tab pos="5143500" algn="l"/>
              </a:tabLst>
              <a:defRPr>
                <a:solidFill>
                  <a:schemeClr val="tx1"/>
                </a:solidFill>
                <a:latin typeface="Arial" charset="0"/>
              </a:defRPr>
            </a:lvl8pPr>
            <a:lvl9pPr marL="5029200" indent="-342900" fontAlgn="base">
              <a:spcBef>
                <a:spcPct val="0"/>
              </a:spcBef>
              <a:spcAft>
                <a:spcPct val="0"/>
              </a:spcAft>
              <a:tabLst>
                <a:tab pos="457200" algn="l"/>
                <a:tab pos="5143500" algn="l"/>
              </a:tabLst>
              <a:defRPr>
                <a:solidFill>
                  <a:schemeClr val="tx1"/>
                </a:solidFill>
                <a:latin typeface="Arial" charset="0"/>
              </a:defRPr>
            </a:lvl9pPr>
          </a:lstStyle>
          <a:p>
            <a:pPr>
              <a:spcBef>
                <a:spcPct val="20000"/>
              </a:spcBef>
              <a:spcAft>
                <a:spcPct val="20000"/>
              </a:spcAft>
            </a:pPr>
            <a:r>
              <a:rPr lang="en-US" b="1">
                <a:solidFill>
                  <a:srgbClr val="FFEB55"/>
                </a:solidFill>
              </a:rPr>
              <a:t>Answer:	</a:t>
            </a:r>
            <a:r>
              <a:rPr lang="en-US" sz="2800">
                <a:latin typeface="Times New Roman" pitchFamily="18" charset="0"/>
              </a:rPr>
              <a:t>(–2</a:t>
            </a:r>
            <a:r>
              <a:rPr lang="en-US"/>
              <a:t>,</a:t>
            </a:r>
            <a:r>
              <a:rPr lang="en-US" sz="2800">
                <a:latin typeface="Times New Roman" pitchFamily="18" charset="0"/>
              </a:rPr>
              <a:t> 0</a:t>
            </a:r>
            <a:r>
              <a:rPr lang="en-US"/>
              <a:t>,</a:t>
            </a:r>
            <a:r>
              <a:rPr lang="en-US" sz="2800">
                <a:latin typeface="Times New Roman" pitchFamily="18" charset="0"/>
              </a:rPr>
              <a:t> 1)</a:t>
            </a:r>
          </a:p>
        </p:txBody>
      </p:sp>
    </p:spTree>
    <p:extLst>
      <p:ext uri="{BB962C8B-B14F-4D97-AF65-F5344CB8AC3E}">
        <p14:creationId xmlns:p14="http://schemas.microsoft.com/office/powerpoint/2010/main" val="176229098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311303"/>
                                        </p:tgtEl>
                                        <p:attrNameLst>
                                          <p:attrName>style.visibility</p:attrName>
                                        </p:attrNameLst>
                                      </p:cBhvr>
                                      <p:to>
                                        <p:strVal val="visible"/>
                                      </p:to>
                                    </p:set>
                                    <p:animEffect transition="in" filter="barn(outVertical)">
                                      <p:cBhvr>
                                        <p:cTn id="7" dur="500"/>
                                        <p:tgtEl>
                                          <p:spTgt spid="31130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11327"/>
                                        </p:tgtEl>
                                        <p:attrNameLst>
                                          <p:attrName>style.visibility</p:attrName>
                                        </p:attrNameLst>
                                      </p:cBhvr>
                                      <p:to>
                                        <p:strVal val="visible"/>
                                      </p:to>
                                    </p:set>
                                    <p:animEffect transition="in" filter="wipe(left)">
                                      <p:cBhvr>
                                        <p:cTn id="11" dur="500"/>
                                        <p:tgtEl>
                                          <p:spTgt spid="31132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11326"/>
                                        </p:tgtEl>
                                        <p:attrNameLst>
                                          <p:attrName>style.visibility</p:attrName>
                                        </p:attrNameLst>
                                      </p:cBhvr>
                                      <p:to>
                                        <p:strVal val="visible"/>
                                      </p:to>
                                    </p:set>
                                    <p:animEffect transition="in" filter="wipe(left)">
                                      <p:cBhvr>
                                        <p:cTn id="16" dur="500"/>
                                        <p:tgtEl>
                                          <p:spTgt spid="311326"/>
                                        </p:tgtEl>
                                      </p:cBhvr>
                                    </p:animEffect>
                                  </p:childTnLst>
                                </p:cTn>
                              </p:par>
                            </p:childTnLst>
                          </p:cTn>
                        </p:par>
                        <p:par>
                          <p:cTn id="17" fill="hold" nodeType="afterGroup">
                            <p:stCondLst>
                              <p:cond delay="500"/>
                            </p:stCondLst>
                            <p:childTnLst>
                              <p:par>
                                <p:cTn id="18" presetID="4" presetClass="entr" presetSubtype="32" fill="hold" nodeType="afterEffect">
                                  <p:stCondLst>
                                    <p:cond delay="0"/>
                                  </p:stCondLst>
                                  <p:childTnLst>
                                    <p:set>
                                      <p:cBhvr>
                                        <p:cTn id="19" dur="1" fill="hold">
                                          <p:stCondLst>
                                            <p:cond delay="0"/>
                                          </p:stCondLst>
                                        </p:cTn>
                                        <p:tgtEl>
                                          <p:spTgt spid="311313"/>
                                        </p:tgtEl>
                                        <p:attrNameLst>
                                          <p:attrName>style.visibility</p:attrName>
                                        </p:attrNameLst>
                                      </p:cBhvr>
                                      <p:to>
                                        <p:strVal val="visible"/>
                                      </p:to>
                                    </p:set>
                                    <p:animEffect transition="in" filter="box(out)">
                                      <p:cBhvr>
                                        <p:cTn id="20" dur="500"/>
                                        <p:tgtEl>
                                          <p:spTgt spid="311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32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8473" name="Picture 9" descr="end_04-06">
            <a:hlinkClick r:id="rId2" action="ppaction://hlinksldjump"/>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18466" name="Rectangle 2"/>
          <p:cNvSpPr>
            <a:spLocks noGrp="1" noChangeArrowheads="1"/>
          </p:cNvSpPr>
          <p:nvPr>
            <p:ph type="title"/>
          </p:nvPr>
        </p:nvSpPr>
        <p:spPr>
          <a:xfrm>
            <a:off x="898525" y="7018338"/>
            <a:ext cx="8229600" cy="296862"/>
          </a:xfrm>
        </p:spPr>
        <p:txBody>
          <a:bodyPr/>
          <a:lstStyle/>
          <a:p>
            <a:pPr algn="r"/>
            <a:r>
              <a:rPr lang="en-US" sz="1200"/>
              <a:t>End of Lesson 6</a:t>
            </a:r>
          </a:p>
        </p:txBody>
      </p:sp>
      <p:sp>
        <p:nvSpPr>
          <p:cNvPr id="31846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18468" name="Picture 4"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8469" name="Picture 5" descr="secstart">
            <a:hlinkClick r:id="" action="ppaction://noaction"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8470" name="Picture 6" descr="home">
            <a:hlinkClick r:id="rId2"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18471" name="Picture 7"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562659"/>
      </p:ext>
    </p:extLst>
  </p:cSld>
  <p:clrMapOvr>
    <a:masterClrMapping/>
  </p:clrMapOvr>
  <p:transition advClick="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5171" name="Picture 19" descr="L04-06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238" y="739775"/>
            <a:ext cx="3473450" cy="474663"/>
          </a:xfrm>
          <a:prstGeom prst="rect">
            <a:avLst/>
          </a:prstGeom>
          <a:noFill/>
          <a:extLst>
            <a:ext uri="{909E8E84-426E-40DD-AFC4-6F175D3DCCD1}">
              <a14:hiddenFill xmlns:a14="http://schemas.microsoft.com/office/drawing/2010/main">
                <a:solidFill>
                  <a:srgbClr val="FFFFFF"/>
                </a:solidFill>
              </a14:hiddenFill>
            </a:ext>
          </a:extLst>
        </p:spPr>
      </p:pic>
      <p:sp>
        <p:nvSpPr>
          <p:cNvPr id="305154" name="Rectangle 2"/>
          <p:cNvSpPr>
            <a:spLocks noGrp="1" noChangeArrowheads="1"/>
          </p:cNvSpPr>
          <p:nvPr>
            <p:ph type="title"/>
          </p:nvPr>
        </p:nvSpPr>
        <p:spPr>
          <a:xfrm>
            <a:off x="898525" y="7018338"/>
            <a:ext cx="8229600" cy="296862"/>
          </a:xfrm>
        </p:spPr>
        <p:txBody>
          <a:bodyPr/>
          <a:lstStyle/>
          <a:p>
            <a:pPr algn="r"/>
            <a:r>
              <a:rPr lang="en-US" sz="1200"/>
              <a:t>Lesson 6 Contents</a:t>
            </a:r>
          </a:p>
        </p:txBody>
      </p:sp>
      <p:sp>
        <p:nvSpPr>
          <p:cNvPr id="305155"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05157" name="Text Box 5"/>
          <p:cNvSpPr txBox="1">
            <a:spLocks noChangeArrowheads="1"/>
          </p:cNvSpPr>
          <p:nvPr/>
        </p:nvSpPr>
        <p:spPr bwMode="auto">
          <a:xfrm>
            <a:off x="1295400" y="6553200"/>
            <a:ext cx="640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00000"/>
              </a:lnSpc>
              <a:spcAft>
                <a:spcPct val="0"/>
              </a:spcAft>
              <a:buClrTx/>
            </a:pPr>
            <a:endParaRPr lang="en-US" sz="1800"/>
          </a:p>
        </p:txBody>
      </p:sp>
      <p:pic>
        <p:nvPicPr>
          <p:cNvPr id="305159" name="Picture 7"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5160" name="Picture 8"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5161" name="Picture 9"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sp>
        <p:nvSpPr>
          <p:cNvPr id="305165" name="Text Box 13"/>
          <p:cNvSpPr txBox="1">
            <a:spLocks noChangeArrowheads="1"/>
          </p:cNvSpPr>
          <p:nvPr/>
        </p:nvSpPr>
        <p:spPr bwMode="black">
          <a:xfrm>
            <a:off x="631825" y="1349375"/>
            <a:ext cx="80010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055813" indent="-2055813">
              <a:spcBef>
                <a:spcPct val="0"/>
              </a:spcBef>
              <a:spcAft>
                <a:spcPct val="0"/>
              </a:spcAft>
              <a:tabLst>
                <a:tab pos="1660525" algn="l"/>
              </a:tabLst>
              <a:defRPr>
                <a:solidFill>
                  <a:schemeClr val="tx1"/>
                </a:solidFill>
                <a:latin typeface="Arial" charset="0"/>
              </a:defRPr>
            </a:lvl1pPr>
            <a:lvl2pPr marL="2857500">
              <a:spcBef>
                <a:spcPct val="0"/>
              </a:spcBef>
              <a:spcAft>
                <a:spcPct val="0"/>
              </a:spcAft>
              <a:tabLst>
                <a:tab pos="1660525" algn="l"/>
              </a:tabLst>
              <a:defRPr>
                <a:solidFill>
                  <a:schemeClr val="tx1"/>
                </a:solidFill>
                <a:latin typeface="Arial" charset="0"/>
              </a:defRPr>
            </a:lvl2pPr>
            <a:lvl3pPr marL="2971800">
              <a:spcBef>
                <a:spcPct val="0"/>
              </a:spcBef>
              <a:spcAft>
                <a:spcPct val="0"/>
              </a:spcAft>
              <a:tabLst>
                <a:tab pos="1660525" algn="l"/>
              </a:tabLst>
              <a:defRPr>
                <a:solidFill>
                  <a:schemeClr val="tx1"/>
                </a:solidFill>
                <a:latin typeface="Arial" charset="0"/>
              </a:defRPr>
            </a:lvl3pPr>
            <a:lvl4pPr marL="3086100">
              <a:spcBef>
                <a:spcPct val="0"/>
              </a:spcBef>
              <a:spcAft>
                <a:spcPct val="0"/>
              </a:spcAft>
              <a:tabLst>
                <a:tab pos="1660525" algn="l"/>
              </a:tabLst>
              <a:defRPr>
                <a:solidFill>
                  <a:schemeClr val="tx1"/>
                </a:solidFill>
                <a:latin typeface="Arial" charset="0"/>
              </a:defRPr>
            </a:lvl4pPr>
            <a:lvl5pPr marL="3200400">
              <a:spcBef>
                <a:spcPct val="0"/>
              </a:spcBef>
              <a:spcAft>
                <a:spcPct val="0"/>
              </a:spcAft>
              <a:tabLst>
                <a:tab pos="1660525" algn="l"/>
              </a:tabLst>
              <a:defRPr>
                <a:solidFill>
                  <a:schemeClr val="tx1"/>
                </a:solidFill>
                <a:latin typeface="Arial" charset="0"/>
              </a:defRPr>
            </a:lvl5pPr>
            <a:lvl6pPr marL="3657600" fontAlgn="base">
              <a:spcBef>
                <a:spcPct val="0"/>
              </a:spcBef>
              <a:spcAft>
                <a:spcPct val="0"/>
              </a:spcAft>
              <a:tabLst>
                <a:tab pos="1660525" algn="l"/>
              </a:tabLst>
              <a:defRPr>
                <a:solidFill>
                  <a:schemeClr val="tx1"/>
                </a:solidFill>
                <a:latin typeface="Arial" charset="0"/>
              </a:defRPr>
            </a:lvl6pPr>
            <a:lvl7pPr marL="4114800" fontAlgn="base">
              <a:spcBef>
                <a:spcPct val="0"/>
              </a:spcBef>
              <a:spcAft>
                <a:spcPct val="0"/>
              </a:spcAft>
              <a:tabLst>
                <a:tab pos="1660525" algn="l"/>
              </a:tabLst>
              <a:defRPr>
                <a:solidFill>
                  <a:schemeClr val="tx1"/>
                </a:solidFill>
                <a:latin typeface="Arial" charset="0"/>
              </a:defRPr>
            </a:lvl7pPr>
            <a:lvl8pPr marL="4572000" fontAlgn="base">
              <a:spcBef>
                <a:spcPct val="0"/>
              </a:spcBef>
              <a:spcAft>
                <a:spcPct val="0"/>
              </a:spcAft>
              <a:tabLst>
                <a:tab pos="1660525" algn="l"/>
              </a:tabLst>
              <a:defRPr>
                <a:solidFill>
                  <a:schemeClr val="tx1"/>
                </a:solidFill>
                <a:latin typeface="Arial" charset="0"/>
              </a:defRPr>
            </a:lvl8pPr>
            <a:lvl9pPr marL="5029200" fontAlgn="base">
              <a:spcBef>
                <a:spcPct val="0"/>
              </a:spcBef>
              <a:spcAft>
                <a:spcPct val="0"/>
              </a:spcAft>
              <a:tabLst>
                <a:tab pos="1660525" algn="l"/>
              </a:tabLst>
              <a:defRPr>
                <a:solidFill>
                  <a:schemeClr val="tx1"/>
                </a:solidFill>
                <a:latin typeface="Arial" charset="0"/>
              </a:defRPr>
            </a:lvl9pPr>
          </a:lstStyle>
          <a:p>
            <a:pPr eaLnBrk="0" hangingPunct="0">
              <a:lnSpc>
                <a:spcPct val="100000"/>
              </a:lnSpc>
              <a:spcBef>
                <a:spcPct val="20000"/>
              </a:spcBef>
              <a:spcAft>
                <a:spcPct val="20000"/>
              </a:spcAft>
              <a:buClrTx/>
            </a:pPr>
            <a:r>
              <a:rPr lang="en-US">
                <a:solidFill>
                  <a:srgbClr val="EAEAEA"/>
                </a:solidFill>
                <a:hlinkClick r:id="" action="ppaction://noaction"/>
              </a:rPr>
              <a:t>Example 1</a:t>
            </a:r>
            <a:r>
              <a:rPr lang="en-US">
                <a:solidFill>
                  <a:srgbClr val="EAEAEA"/>
                </a:solidFill>
              </a:rPr>
              <a:t>	</a:t>
            </a:r>
            <a:r>
              <a:rPr lang="en-US">
                <a:solidFill>
                  <a:srgbClr val="EAEAEA"/>
                </a:solidFill>
                <a:hlinkClick r:id="" action="ppaction://noaction"/>
              </a:rPr>
              <a:t>System of Two Equations</a:t>
            </a:r>
            <a:endParaRPr lang="en-US">
              <a:solidFill>
                <a:srgbClr val="EAEAEA"/>
              </a:solidFill>
            </a:endParaRPr>
          </a:p>
          <a:p>
            <a:pPr eaLnBrk="0" hangingPunct="0">
              <a:lnSpc>
                <a:spcPct val="100000"/>
              </a:lnSpc>
              <a:spcBef>
                <a:spcPct val="20000"/>
              </a:spcBef>
              <a:spcAft>
                <a:spcPct val="20000"/>
              </a:spcAft>
              <a:buClrTx/>
            </a:pPr>
            <a:r>
              <a:rPr lang="en-US">
                <a:solidFill>
                  <a:srgbClr val="EAEAEA"/>
                </a:solidFill>
                <a:hlinkClick r:id="" action="ppaction://noaction"/>
              </a:rPr>
              <a:t>Example 2</a:t>
            </a:r>
            <a:r>
              <a:rPr lang="en-US">
                <a:solidFill>
                  <a:srgbClr val="EAEAEA"/>
                </a:solidFill>
              </a:rPr>
              <a:t>	</a:t>
            </a:r>
            <a:r>
              <a:rPr lang="en-US">
                <a:solidFill>
                  <a:srgbClr val="EAEAEA"/>
                </a:solidFill>
                <a:hlinkClick r:id="" action="ppaction://noaction"/>
              </a:rPr>
              <a:t>Use Cramer’s Rule</a:t>
            </a:r>
            <a:endParaRPr lang="en-US">
              <a:solidFill>
                <a:srgbClr val="EAEAEA"/>
              </a:solidFill>
            </a:endParaRPr>
          </a:p>
          <a:p>
            <a:pPr eaLnBrk="0" hangingPunct="0">
              <a:lnSpc>
                <a:spcPct val="100000"/>
              </a:lnSpc>
              <a:spcBef>
                <a:spcPct val="20000"/>
              </a:spcBef>
              <a:spcAft>
                <a:spcPct val="20000"/>
              </a:spcAft>
              <a:buClrTx/>
            </a:pPr>
            <a:r>
              <a:rPr lang="en-US">
                <a:solidFill>
                  <a:srgbClr val="EAEAEA"/>
                </a:solidFill>
                <a:hlinkClick r:id="" action="ppaction://noaction"/>
              </a:rPr>
              <a:t>Example 3</a:t>
            </a:r>
            <a:r>
              <a:rPr lang="en-US">
                <a:solidFill>
                  <a:srgbClr val="EAEAEA"/>
                </a:solidFill>
              </a:rPr>
              <a:t>	</a:t>
            </a:r>
            <a:r>
              <a:rPr lang="en-US">
                <a:solidFill>
                  <a:srgbClr val="EAEAEA"/>
                </a:solidFill>
                <a:hlinkClick r:id="" action="ppaction://noaction"/>
              </a:rPr>
              <a:t>System of Three Equations</a:t>
            </a:r>
            <a:endParaRPr lang="en-US">
              <a:solidFill>
                <a:srgbClr val="EAEAEA"/>
              </a:solidFill>
            </a:endParaRPr>
          </a:p>
        </p:txBody>
      </p:sp>
      <p:pic>
        <p:nvPicPr>
          <p:cNvPr id="305172" name="Picture 20" descr="4-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4563939"/>
      </p:ext>
    </p:extLst>
  </p:cSld>
  <p:clrMapOvr>
    <a:masterClrMapping/>
  </p:clrMapOvr>
  <p:transition advClick="0">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305171"/>
                                        </p:tgtEl>
                                        <p:attrNameLst>
                                          <p:attrName>style.visibility</p:attrName>
                                        </p:attrNameLst>
                                      </p:cBhvr>
                                      <p:to>
                                        <p:strVal val="visible"/>
                                      </p:to>
                                    </p:set>
                                    <p:animEffect transition="in" filter="barn(outVertical)">
                                      <p:cBhvr>
                                        <p:cTn id="7" dur="500"/>
                                        <p:tgtEl>
                                          <p:spTgt spid="305171"/>
                                        </p:tgtEl>
                                      </p:cBhvr>
                                    </p:animEffect>
                                  </p:childTnLst>
                                </p:cTn>
                              </p:par>
                            </p:childTnLst>
                          </p:cTn>
                        </p:par>
                        <p:par>
                          <p:cTn id="8" fill="hold" nodeType="afterGroup">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305165"/>
                                        </p:tgtEl>
                                        <p:attrNameLst>
                                          <p:attrName>style.visibility</p:attrName>
                                        </p:attrNameLst>
                                      </p:cBhvr>
                                      <p:to>
                                        <p:strVal val="visible"/>
                                      </p:to>
                                    </p:set>
                                    <p:animEffect transition="in" filter="box(out)">
                                      <p:cBhvr>
                                        <p:cTn id="11" dur="500"/>
                                        <p:tgtEl>
                                          <p:spTgt spid="305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165"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6178" name="Picture 2" descr="examp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742950"/>
            <a:ext cx="1938338" cy="476250"/>
          </a:xfrm>
          <a:prstGeom prst="rect">
            <a:avLst/>
          </a:prstGeom>
          <a:noFill/>
          <a:extLst>
            <a:ext uri="{909E8E84-426E-40DD-AFC4-6F175D3DCCD1}">
              <a14:hiddenFill xmlns:a14="http://schemas.microsoft.com/office/drawing/2010/main">
                <a:solidFill>
                  <a:srgbClr val="FFFFFF"/>
                </a:solidFill>
              </a14:hiddenFill>
            </a:ext>
          </a:extLst>
        </p:spPr>
      </p:pic>
      <p:sp>
        <p:nvSpPr>
          <p:cNvPr id="306179" name="Rectangle 3"/>
          <p:cNvSpPr>
            <a:spLocks noGrp="1" noChangeArrowheads="1"/>
          </p:cNvSpPr>
          <p:nvPr>
            <p:ph type="title"/>
          </p:nvPr>
        </p:nvSpPr>
        <p:spPr>
          <a:xfrm>
            <a:off x="898525" y="7018338"/>
            <a:ext cx="8229600" cy="296862"/>
          </a:xfrm>
        </p:spPr>
        <p:txBody>
          <a:bodyPr/>
          <a:lstStyle/>
          <a:p>
            <a:pPr algn="r"/>
            <a:r>
              <a:rPr lang="en-US" sz="1200"/>
              <a:t>Example 6-1a</a:t>
            </a:r>
          </a:p>
        </p:txBody>
      </p:sp>
      <p:sp>
        <p:nvSpPr>
          <p:cNvPr id="30618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06181" name="Picture 5"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6182" name="Picture 6"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6183" name="Picture 7"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6184" name="Picture 8" descr="secstart">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6185" name="Picture 9" descr="help">
            <a:hlinkClick r:id="rId8" action="ppaction://program"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6193" name="Picture 17"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06194" name="Picture 18" descr="4-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306208" name="Group 32"/>
          <p:cNvGrpSpPr>
            <a:grpSpLocks/>
          </p:cNvGrpSpPr>
          <p:nvPr/>
        </p:nvGrpSpPr>
        <p:grpSpPr bwMode="auto">
          <a:xfrm>
            <a:off x="619125" y="1270000"/>
            <a:ext cx="8118475" cy="1154113"/>
            <a:chOff x="390" y="800"/>
            <a:chExt cx="5114" cy="727"/>
          </a:xfrm>
        </p:grpSpPr>
        <p:pic>
          <p:nvPicPr>
            <p:cNvPr id="306207" name="Picture 31" descr="0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447" y="1303"/>
              <a:ext cx="996" cy="224"/>
            </a:xfrm>
            <a:prstGeom prst="rect">
              <a:avLst/>
            </a:prstGeom>
            <a:noFill/>
            <a:extLst>
              <a:ext uri="{909E8E84-426E-40DD-AFC4-6F175D3DCCD1}">
                <a14:hiddenFill xmlns:a14="http://schemas.microsoft.com/office/drawing/2010/main">
                  <a:solidFill>
                    <a:srgbClr val="FFFFFF"/>
                  </a:solidFill>
                </a14:hiddenFill>
              </a:ext>
            </a:extLst>
          </p:spPr>
        </p:pic>
        <p:sp>
          <p:nvSpPr>
            <p:cNvPr id="306195" name="Text Box 19"/>
            <p:cNvSpPr txBox="1">
              <a:spLocks noChangeArrowheads="1"/>
            </p:cNvSpPr>
            <p:nvPr/>
          </p:nvSpPr>
          <p:spPr bwMode="invGray">
            <a:xfrm>
              <a:off x="390" y="800"/>
              <a:ext cx="5114" cy="271"/>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5143500" algn="l"/>
                </a:tabLst>
                <a:defRPr>
                  <a:solidFill>
                    <a:schemeClr val="tx1"/>
                  </a:solidFill>
                  <a:latin typeface="Arial" charset="0"/>
                </a:defRPr>
              </a:lvl1pPr>
              <a:lvl2pPr marL="1831975" indent="-342900">
                <a:spcBef>
                  <a:spcPct val="0"/>
                </a:spcBef>
                <a:spcAft>
                  <a:spcPct val="0"/>
                </a:spcAft>
                <a:tabLst>
                  <a:tab pos="5143500" algn="l"/>
                </a:tabLst>
                <a:defRPr>
                  <a:solidFill>
                    <a:schemeClr val="tx1"/>
                  </a:solidFill>
                  <a:latin typeface="Arial" charset="0"/>
                </a:defRPr>
              </a:lvl2pPr>
              <a:lvl3pPr marL="1946275" indent="-342900">
                <a:spcBef>
                  <a:spcPct val="0"/>
                </a:spcBef>
                <a:spcAft>
                  <a:spcPct val="0"/>
                </a:spcAft>
                <a:tabLst>
                  <a:tab pos="5143500" algn="l"/>
                </a:tabLst>
                <a:defRPr>
                  <a:solidFill>
                    <a:schemeClr val="tx1"/>
                  </a:solidFill>
                  <a:latin typeface="Arial" charset="0"/>
                </a:defRPr>
              </a:lvl3pPr>
              <a:lvl4pPr marL="2060575" indent="-342900">
                <a:spcBef>
                  <a:spcPct val="0"/>
                </a:spcBef>
                <a:spcAft>
                  <a:spcPct val="0"/>
                </a:spcAft>
                <a:tabLst>
                  <a:tab pos="5143500" algn="l"/>
                </a:tabLst>
                <a:defRPr>
                  <a:solidFill>
                    <a:schemeClr val="tx1"/>
                  </a:solidFill>
                  <a:latin typeface="Arial" charset="0"/>
                </a:defRPr>
              </a:lvl4pPr>
              <a:lvl5pPr marL="2174875" indent="-342900">
                <a:spcBef>
                  <a:spcPct val="0"/>
                </a:spcBef>
                <a:spcAft>
                  <a:spcPct val="0"/>
                </a:spcAft>
                <a:tabLst>
                  <a:tab pos="5143500" algn="l"/>
                </a:tabLst>
                <a:defRPr>
                  <a:solidFill>
                    <a:schemeClr val="tx1"/>
                  </a:solidFill>
                  <a:latin typeface="Arial" charset="0"/>
                </a:defRPr>
              </a:lvl5pPr>
              <a:lvl6pPr marL="2632075" indent="-342900" fontAlgn="base">
                <a:spcBef>
                  <a:spcPct val="0"/>
                </a:spcBef>
                <a:spcAft>
                  <a:spcPct val="0"/>
                </a:spcAft>
                <a:tabLst>
                  <a:tab pos="5143500" algn="l"/>
                </a:tabLst>
                <a:defRPr>
                  <a:solidFill>
                    <a:schemeClr val="tx1"/>
                  </a:solidFill>
                  <a:latin typeface="Arial" charset="0"/>
                </a:defRPr>
              </a:lvl6pPr>
              <a:lvl7pPr marL="3089275" indent="-342900" fontAlgn="base">
                <a:spcBef>
                  <a:spcPct val="0"/>
                </a:spcBef>
                <a:spcAft>
                  <a:spcPct val="0"/>
                </a:spcAft>
                <a:tabLst>
                  <a:tab pos="5143500" algn="l"/>
                </a:tabLst>
                <a:defRPr>
                  <a:solidFill>
                    <a:schemeClr val="tx1"/>
                  </a:solidFill>
                  <a:latin typeface="Arial" charset="0"/>
                </a:defRPr>
              </a:lvl7pPr>
              <a:lvl8pPr marL="3546475" indent="-342900" fontAlgn="base">
                <a:spcBef>
                  <a:spcPct val="0"/>
                </a:spcBef>
                <a:spcAft>
                  <a:spcPct val="0"/>
                </a:spcAft>
                <a:tabLst>
                  <a:tab pos="5143500" algn="l"/>
                </a:tabLst>
                <a:defRPr>
                  <a:solidFill>
                    <a:schemeClr val="tx1"/>
                  </a:solidFill>
                  <a:latin typeface="Arial" charset="0"/>
                </a:defRPr>
              </a:lvl8pPr>
              <a:lvl9pPr marL="4003675" indent="-342900" fontAlgn="base">
                <a:spcBef>
                  <a:spcPct val="0"/>
                </a:spcBef>
                <a:spcAft>
                  <a:spcPct val="0"/>
                </a:spcAft>
                <a:tabLst>
                  <a:tab pos="51435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Use Cramer’s Rule to solve the system of equations.</a:t>
              </a:r>
            </a:p>
          </p:txBody>
        </p:sp>
        <p:pic>
          <p:nvPicPr>
            <p:cNvPr id="306196" name="Picture 20" descr="Eqn25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54" y="1078"/>
              <a:ext cx="1122" cy="22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06206" name="Group 30"/>
          <p:cNvGrpSpPr>
            <a:grpSpLocks/>
          </p:cNvGrpSpPr>
          <p:nvPr/>
        </p:nvGrpSpPr>
        <p:grpSpPr bwMode="auto">
          <a:xfrm>
            <a:off x="720725" y="2770188"/>
            <a:ext cx="7124700" cy="2003425"/>
            <a:chOff x="454" y="1745"/>
            <a:chExt cx="4488" cy="1262"/>
          </a:xfrm>
        </p:grpSpPr>
        <p:pic>
          <p:nvPicPr>
            <p:cNvPr id="306201" name="Picture 25" descr="Eqn14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54" y="1745"/>
              <a:ext cx="950" cy="1262"/>
            </a:xfrm>
            <a:prstGeom prst="rect">
              <a:avLst/>
            </a:prstGeom>
            <a:noFill/>
            <a:extLst>
              <a:ext uri="{909E8E84-426E-40DD-AFC4-6F175D3DCCD1}">
                <a14:hiddenFill xmlns:a14="http://schemas.microsoft.com/office/drawing/2010/main">
                  <a:solidFill>
                    <a:srgbClr val="FFFFFF"/>
                  </a:solidFill>
                </a14:hiddenFill>
              </a:ext>
            </a:extLst>
          </p:spPr>
        </p:pic>
        <p:pic>
          <p:nvPicPr>
            <p:cNvPr id="306202" name="Picture 26" descr="Eqn149"/>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3992" y="1745"/>
              <a:ext cx="950" cy="1262"/>
            </a:xfrm>
            <a:prstGeom prst="rect">
              <a:avLst/>
            </a:prstGeom>
            <a:noFill/>
            <a:extLst>
              <a:ext uri="{909E8E84-426E-40DD-AFC4-6F175D3DCCD1}">
                <a14:hiddenFill xmlns:a14="http://schemas.microsoft.com/office/drawing/2010/main">
                  <a:solidFill>
                    <a:srgbClr val="FFFFFF"/>
                  </a:solidFill>
                </a14:hiddenFill>
              </a:ext>
            </a:extLst>
          </p:spPr>
        </p:pic>
        <p:sp>
          <p:nvSpPr>
            <p:cNvPr id="306203" name="Text Box 27"/>
            <p:cNvSpPr txBox="1">
              <a:spLocks noChangeArrowheads="1"/>
            </p:cNvSpPr>
            <p:nvPr/>
          </p:nvSpPr>
          <p:spPr bwMode="invGray">
            <a:xfrm>
              <a:off x="1985" y="2239"/>
              <a:ext cx="1814"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t>Cramer’s Rule</a:t>
              </a:r>
            </a:p>
          </p:txBody>
        </p:sp>
      </p:grpSp>
      <p:pic>
        <p:nvPicPr>
          <p:cNvPr id="306204" name="Picture 28" descr="stop sign 4"/>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invGray">
          <a:xfrm>
            <a:off x="7288213"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306330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306178"/>
                                        </p:tgtEl>
                                        <p:attrNameLst>
                                          <p:attrName>style.visibility</p:attrName>
                                        </p:attrNameLst>
                                      </p:cBhvr>
                                      <p:to>
                                        <p:strVal val="visible"/>
                                      </p:to>
                                    </p:set>
                                    <p:animEffect transition="in" filter="barn(outVertical)">
                                      <p:cBhvr>
                                        <p:cTn id="7" dur="500"/>
                                        <p:tgtEl>
                                          <p:spTgt spid="306178"/>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6208"/>
                                        </p:tgtEl>
                                        <p:attrNameLst>
                                          <p:attrName>style.visibility</p:attrName>
                                        </p:attrNameLst>
                                      </p:cBhvr>
                                      <p:to>
                                        <p:strVal val="visible"/>
                                      </p:to>
                                    </p:set>
                                    <p:animEffect transition="in" filter="wipe(left)">
                                      <p:cBhvr>
                                        <p:cTn id="11" dur="500"/>
                                        <p:tgtEl>
                                          <p:spTgt spid="30620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306206"/>
                                        </p:tgtEl>
                                        <p:attrNameLst>
                                          <p:attrName>style.visibility</p:attrName>
                                        </p:attrNameLst>
                                      </p:cBhvr>
                                      <p:to>
                                        <p:strVal val="visible"/>
                                      </p:to>
                                    </p:set>
                                    <p:animEffect transition="in" filter="wipe(left)">
                                      <p:cBhvr>
                                        <p:cTn id="16" dur="500"/>
                                        <p:tgtEl>
                                          <p:spTgt spid="306206"/>
                                        </p:tgtEl>
                                      </p:cBhvr>
                                    </p:animEffect>
                                  </p:childTnLst>
                                </p:cTn>
                              </p:par>
                            </p:childTnLst>
                          </p:cTn>
                        </p:par>
                        <p:par>
                          <p:cTn id="17" fill="hold" nodeType="afterGroup">
                            <p:stCondLst>
                              <p:cond delay="500"/>
                            </p:stCondLst>
                            <p:childTnLst>
                              <p:par>
                                <p:cTn id="18" presetID="4" presetClass="entr" presetSubtype="32" fill="hold" nodeType="afterEffect">
                                  <p:stCondLst>
                                    <p:cond delay="0"/>
                                  </p:stCondLst>
                                  <p:childTnLst>
                                    <p:set>
                                      <p:cBhvr>
                                        <p:cTn id="19" dur="1" fill="hold">
                                          <p:stCondLst>
                                            <p:cond delay="0"/>
                                          </p:stCondLst>
                                        </p:cTn>
                                        <p:tgtEl>
                                          <p:spTgt spid="306204"/>
                                        </p:tgtEl>
                                        <p:attrNameLst>
                                          <p:attrName>style.visibility</p:attrName>
                                        </p:attrNameLst>
                                      </p:cBhvr>
                                      <p:to>
                                        <p:strVal val="visible"/>
                                      </p:to>
                                    </p:set>
                                    <p:animEffect transition="in" filter="box(out)">
                                      <p:cBhvr>
                                        <p:cTn id="20" dur="500"/>
                                        <p:tgtEl>
                                          <p:spTgt spid="306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6530" name="Picture 2" descr="examp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742950"/>
            <a:ext cx="1938338" cy="476250"/>
          </a:xfrm>
          <a:prstGeom prst="rect">
            <a:avLst/>
          </a:prstGeom>
          <a:noFill/>
          <a:extLst>
            <a:ext uri="{909E8E84-426E-40DD-AFC4-6F175D3DCCD1}">
              <a14:hiddenFill xmlns:a14="http://schemas.microsoft.com/office/drawing/2010/main">
                <a:solidFill>
                  <a:srgbClr val="FFFFFF"/>
                </a:solidFill>
              </a14:hiddenFill>
            </a:ext>
          </a:extLst>
        </p:spPr>
      </p:pic>
      <p:sp>
        <p:nvSpPr>
          <p:cNvPr id="406531" name="Rectangle 3"/>
          <p:cNvSpPr>
            <a:spLocks noGrp="1" noChangeArrowheads="1"/>
          </p:cNvSpPr>
          <p:nvPr>
            <p:ph type="title"/>
          </p:nvPr>
        </p:nvSpPr>
        <p:spPr>
          <a:xfrm>
            <a:off x="898525" y="7018338"/>
            <a:ext cx="8229600" cy="296862"/>
          </a:xfrm>
        </p:spPr>
        <p:txBody>
          <a:bodyPr/>
          <a:lstStyle/>
          <a:p>
            <a:pPr algn="r"/>
            <a:r>
              <a:rPr lang="en-US" sz="1200"/>
              <a:t>Example 6-1a</a:t>
            </a:r>
          </a:p>
        </p:txBody>
      </p:sp>
      <p:sp>
        <p:nvSpPr>
          <p:cNvPr id="40653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06533" name="Picture 5"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6534" name="Picture 6"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6535" name="Picture 7"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6536" name="Picture 8" descr="secstart">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6537" name="Picture 9" descr="help">
            <a:hlinkClick r:id="rId8" action="ppaction://program"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6538" name="Picture 10"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06539" name="Picture 11" descr="4-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grpSp>
        <p:nvGrpSpPr>
          <p:cNvPr id="406555" name="Group 27"/>
          <p:cNvGrpSpPr>
            <a:grpSpLocks/>
          </p:cNvGrpSpPr>
          <p:nvPr/>
        </p:nvGrpSpPr>
        <p:grpSpPr bwMode="auto">
          <a:xfrm>
            <a:off x="989013" y="1393825"/>
            <a:ext cx="6943725" cy="2001838"/>
            <a:chOff x="623" y="878"/>
            <a:chExt cx="4374" cy="1261"/>
          </a:xfrm>
        </p:grpSpPr>
        <p:sp>
          <p:nvSpPr>
            <p:cNvPr id="406545" name="Text Box 17"/>
            <p:cNvSpPr txBox="1">
              <a:spLocks noChangeArrowheads="1"/>
            </p:cNvSpPr>
            <p:nvPr/>
          </p:nvSpPr>
          <p:spPr bwMode="invGray">
            <a:xfrm>
              <a:off x="2064" y="1096"/>
              <a:ext cx="1814" cy="784"/>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i="1">
                  <a:latin typeface="Times New Roman" pitchFamily="18" charset="0"/>
                </a:rPr>
                <a:t>a</a:t>
              </a:r>
              <a:r>
                <a:rPr lang="en-US" sz="2800">
                  <a:latin typeface="Times New Roman" pitchFamily="18" charset="0"/>
                </a:rPr>
                <a:t> = 5</a:t>
              </a:r>
              <a:r>
                <a:rPr lang="en-US"/>
                <a:t>, </a:t>
              </a:r>
              <a:r>
                <a:rPr lang="en-US" sz="2800" i="1">
                  <a:latin typeface="Times New Roman" pitchFamily="18" charset="0"/>
                </a:rPr>
                <a:t>b</a:t>
              </a:r>
              <a:r>
                <a:rPr lang="en-US" sz="2800">
                  <a:latin typeface="Times New Roman" pitchFamily="18" charset="0"/>
                </a:rPr>
                <a:t> = 4</a:t>
              </a:r>
              <a:r>
                <a:rPr lang="en-US"/>
                <a:t>,</a:t>
              </a:r>
              <a:r>
                <a:rPr lang="en-US" sz="2800">
                  <a:latin typeface="Times New Roman" pitchFamily="18" charset="0"/>
                </a:rPr>
                <a:t> </a:t>
              </a:r>
              <a:r>
                <a:rPr lang="en-US" sz="2800" i="1">
                  <a:latin typeface="Times New Roman" pitchFamily="18" charset="0"/>
                </a:rPr>
                <a:t>c</a:t>
              </a:r>
              <a:r>
                <a:rPr lang="en-US" sz="2800">
                  <a:latin typeface="Times New Roman" pitchFamily="18" charset="0"/>
                </a:rPr>
                <a:t> = 3</a:t>
              </a:r>
              <a:r>
                <a:rPr lang="en-US"/>
                <a:t>,</a:t>
              </a:r>
              <a:r>
                <a:rPr lang="en-US" sz="2800">
                  <a:latin typeface="Times New Roman" pitchFamily="18" charset="0"/>
                </a:rPr>
                <a:t/>
              </a:r>
              <a:br>
                <a:rPr lang="en-US" sz="2800">
                  <a:latin typeface="Times New Roman" pitchFamily="18" charset="0"/>
                </a:rPr>
              </a:br>
              <a:r>
                <a:rPr lang="en-US" sz="2800" i="1">
                  <a:latin typeface="Times New Roman" pitchFamily="18" charset="0"/>
                </a:rPr>
                <a:t>d</a:t>
              </a:r>
              <a:r>
                <a:rPr lang="en-US" sz="2800">
                  <a:latin typeface="Times New Roman" pitchFamily="18" charset="0"/>
                </a:rPr>
                <a:t> = –2</a:t>
              </a:r>
              <a:r>
                <a:rPr lang="en-US"/>
                <a:t>,</a:t>
              </a:r>
              <a:r>
                <a:rPr lang="en-US" sz="2800">
                  <a:latin typeface="Times New Roman" pitchFamily="18" charset="0"/>
                </a:rPr>
                <a:t> </a:t>
              </a:r>
              <a:r>
                <a:rPr lang="en-US" sz="2800" i="1">
                  <a:latin typeface="Times New Roman" pitchFamily="18" charset="0"/>
                </a:rPr>
                <a:t>e</a:t>
              </a:r>
              <a:r>
                <a:rPr lang="en-US" sz="2800">
                  <a:latin typeface="Times New Roman" pitchFamily="18" charset="0"/>
                </a:rPr>
                <a:t> = 28</a:t>
              </a:r>
              <a:r>
                <a:rPr lang="en-US"/>
                <a:t>, </a:t>
              </a:r>
              <a:br>
                <a:rPr lang="en-US"/>
              </a:br>
              <a:r>
                <a:rPr lang="en-US"/>
                <a:t>and </a:t>
              </a:r>
              <a:r>
                <a:rPr lang="en-US" sz="2800" i="1">
                  <a:latin typeface="Times New Roman" pitchFamily="18" charset="0"/>
                </a:rPr>
                <a:t>f</a:t>
              </a:r>
              <a:r>
                <a:rPr lang="en-US" sz="2800">
                  <a:latin typeface="Times New Roman" pitchFamily="18" charset="0"/>
                </a:rPr>
                <a:t> = 8</a:t>
              </a:r>
            </a:p>
          </p:txBody>
        </p:sp>
        <p:pic>
          <p:nvPicPr>
            <p:cNvPr id="406546" name="Picture 18" descr="Eqn15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623" y="878"/>
              <a:ext cx="948" cy="1261"/>
            </a:xfrm>
            <a:prstGeom prst="rect">
              <a:avLst/>
            </a:prstGeom>
            <a:noFill/>
            <a:extLst>
              <a:ext uri="{909E8E84-426E-40DD-AFC4-6F175D3DCCD1}">
                <a14:hiddenFill xmlns:a14="http://schemas.microsoft.com/office/drawing/2010/main">
                  <a:solidFill>
                    <a:srgbClr val="FFFFFF"/>
                  </a:solidFill>
                </a14:hiddenFill>
              </a:ext>
            </a:extLst>
          </p:spPr>
        </p:pic>
        <p:pic>
          <p:nvPicPr>
            <p:cNvPr id="406547" name="Picture 19" descr="Eqn15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166" y="878"/>
              <a:ext cx="831" cy="126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406556" name="Group 28"/>
          <p:cNvGrpSpPr>
            <a:grpSpLocks/>
          </p:cNvGrpSpPr>
          <p:nvPr/>
        </p:nvGrpSpPr>
        <p:grpSpPr bwMode="auto">
          <a:xfrm>
            <a:off x="989013" y="3741738"/>
            <a:ext cx="7653337" cy="877887"/>
            <a:chOff x="623" y="2535"/>
            <a:chExt cx="4821" cy="553"/>
          </a:xfrm>
        </p:grpSpPr>
        <p:pic>
          <p:nvPicPr>
            <p:cNvPr id="406548" name="Picture 20" descr="Eqn15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623" y="2535"/>
              <a:ext cx="1398" cy="553"/>
            </a:xfrm>
            <a:prstGeom prst="rect">
              <a:avLst/>
            </a:prstGeom>
            <a:noFill/>
            <a:extLst>
              <a:ext uri="{909E8E84-426E-40DD-AFC4-6F175D3DCCD1}">
                <a14:hiddenFill xmlns:a14="http://schemas.microsoft.com/office/drawing/2010/main">
                  <a:solidFill>
                    <a:srgbClr val="FFFFFF"/>
                  </a:solidFill>
                </a14:hiddenFill>
              </a:ext>
            </a:extLst>
          </p:spPr>
        </p:pic>
        <p:pic>
          <p:nvPicPr>
            <p:cNvPr id="406549" name="Picture 21" descr="Eqn15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invGray">
            <a:xfrm>
              <a:off x="4166" y="2535"/>
              <a:ext cx="1278" cy="553"/>
            </a:xfrm>
            <a:prstGeom prst="rect">
              <a:avLst/>
            </a:prstGeom>
            <a:noFill/>
            <a:extLst>
              <a:ext uri="{909E8E84-426E-40DD-AFC4-6F175D3DCCD1}">
                <a14:hiddenFill xmlns:a14="http://schemas.microsoft.com/office/drawing/2010/main">
                  <a:solidFill>
                    <a:srgbClr val="FFFFFF"/>
                  </a:solidFill>
                </a14:hiddenFill>
              </a:ext>
            </a:extLst>
          </p:spPr>
        </p:pic>
        <p:sp>
          <p:nvSpPr>
            <p:cNvPr id="406550" name="Text Box 22"/>
            <p:cNvSpPr txBox="1">
              <a:spLocks noChangeArrowheads="1"/>
            </p:cNvSpPr>
            <p:nvPr/>
          </p:nvSpPr>
          <p:spPr bwMode="invGray">
            <a:xfrm>
              <a:off x="2336" y="2559"/>
              <a:ext cx="1427" cy="472"/>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t>Evaluate each determinant.</a:t>
              </a:r>
            </a:p>
          </p:txBody>
        </p:sp>
      </p:grpSp>
      <p:grpSp>
        <p:nvGrpSpPr>
          <p:cNvPr id="406557" name="Group 29"/>
          <p:cNvGrpSpPr>
            <a:grpSpLocks/>
          </p:cNvGrpSpPr>
          <p:nvPr/>
        </p:nvGrpSpPr>
        <p:grpSpPr bwMode="auto">
          <a:xfrm>
            <a:off x="989013" y="4965700"/>
            <a:ext cx="7196137" cy="800100"/>
            <a:chOff x="623" y="3273"/>
            <a:chExt cx="4533" cy="504"/>
          </a:xfrm>
        </p:grpSpPr>
        <p:pic>
          <p:nvPicPr>
            <p:cNvPr id="406551" name="Picture 23" descr="Eqn15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invGray">
            <a:xfrm>
              <a:off x="623" y="3273"/>
              <a:ext cx="990" cy="504"/>
            </a:xfrm>
            <a:prstGeom prst="rect">
              <a:avLst/>
            </a:prstGeom>
            <a:noFill/>
            <a:extLst>
              <a:ext uri="{909E8E84-426E-40DD-AFC4-6F175D3DCCD1}">
                <a14:hiddenFill xmlns:a14="http://schemas.microsoft.com/office/drawing/2010/main">
                  <a:solidFill>
                    <a:srgbClr val="FFFFFF"/>
                  </a:solidFill>
                </a14:hiddenFill>
              </a:ext>
            </a:extLst>
          </p:spPr>
        </p:pic>
        <p:pic>
          <p:nvPicPr>
            <p:cNvPr id="406552" name="Picture 24" descr="Eqn156"/>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invGray">
            <a:xfrm>
              <a:off x="4166" y="3273"/>
              <a:ext cx="990" cy="504"/>
            </a:xfrm>
            <a:prstGeom prst="rect">
              <a:avLst/>
            </a:prstGeom>
            <a:noFill/>
            <a:extLst>
              <a:ext uri="{909E8E84-426E-40DD-AFC4-6F175D3DCCD1}">
                <a14:hiddenFill xmlns:a14="http://schemas.microsoft.com/office/drawing/2010/main">
                  <a:solidFill>
                    <a:srgbClr val="FFFFFF"/>
                  </a:solidFill>
                </a14:hiddenFill>
              </a:ext>
            </a:extLst>
          </p:spPr>
        </p:pic>
        <p:sp>
          <p:nvSpPr>
            <p:cNvPr id="406553" name="Text Box 25"/>
            <p:cNvSpPr txBox="1">
              <a:spLocks noChangeArrowheads="1"/>
            </p:cNvSpPr>
            <p:nvPr/>
          </p:nvSpPr>
          <p:spPr bwMode="invGray">
            <a:xfrm>
              <a:off x="2263" y="3395"/>
              <a:ext cx="1427"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t>Simplify.</a:t>
              </a:r>
            </a:p>
          </p:txBody>
        </p:sp>
      </p:grpSp>
      <p:pic>
        <p:nvPicPr>
          <p:cNvPr id="406554" name="Picture 26" descr="stop sign 4"/>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invGray">
          <a:xfrm>
            <a:off x="7288213"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178290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06555"/>
                                        </p:tgtEl>
                                        <p:attrNameLst>
                                          <p:attrName>style.visibility</p:attrName>
                                        </p:attrNameLst>
                                      </p:cBhvr>
                                      <p:to>
                                        <p:strVal val="visible"/>
                                      </p:to>
                                    </p:set>
                                    <p:animEffect transition="in" filter="wipe(left)">
                                      <p:cBhvr>
                                        <p:cTn id="7" dur="500"/>
                                        <p:tgtEl>
                                          <p:spTgt spid="4065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406556"/>
                                        </p:tgtEl>
                                        <p:attrNameLst>
                                          <p:attrName>style.visibility</p:attrName>
                                        </p:attrNameLst>
                                      </p:cBhvr>
                                      <p:to>
                                        <p:strVal val="visible"/>
                                      </p:to>
                                    </p:set>
                                    <p:animEffect transition="in" filter="wipe(left)">
                                      <p:cBhvr>
                                        <p:cTn id="12" dur="500"/>
                                        <p:tgtEl>
                                          <p:spTgt spid="4065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6557"/>
                                        </p:tgtEl>
                                        <p:attrNameLst>
                                          <p:attrName>style.visibility</p:attrName>
                                        </p:attrNameLst>
                                      </p:cBhvr>
                                      <p:to>
                                        <p:strVal val="visible"/>
                                      </p:to>
                                    </p:set>
                                    <p:animEffect transition="in" filter="wipe(left)">
                                      <p:cBhvr>
                                        <p:cTn id="17" dur="500"/>
                                        <p:tgtEl>
                                          <p:spTgt spid="406557"/>
                                        </p:tgtEl>
                                      </p:cBhvr>
                                    </p:animEffect>
                                  </p:childTnLst>
                                </p:cTn>
                              </p:par>
                            </p:childTnLst>
                          </p:cTn>
                        </p:par>
                        <p:par>
                          <p:cTn id="18" fill="hold" nodeType="afterGroup">
                            <p:stCondLst>
                              <p:cond delay="500"/>
                            </p:stCondLst>
                            <p:childTnLst>
                              <p:par>
                                <p:cTn id="19" presetID="4" presetClass="entr" presetSubtype="32" fill="hold" nodeType="afterEffect">
                                  <p:stCondLst>
                                    <p:cond delay="0"/>
                                  </p:stCondLst>
                                  <p:childTnLst>
                                    <p:set>
                                      <p:cBhvr>
                                        <p:cTn id="20" dur="1" fill="hold">
                                          <p:stCondLst>
                                            <p:cond delay="0"/>
                                          </p:stCondLst>
                                        </p:cTn>
                                        <p:tgtEl>
                                          <p:spTgt spid="406554"/>
                                        </p:tgtEl>
                                        <p:attrNameLst>
                                          <p:attrName>style.visibility</p:attrName>
                                        </p:attrNameLst>
                                      </p:cBhvr>
                                      <p:to>
                                        <p:strVal val="visible"/>
                                      </p:to>
                                    </p:set>
                                    <p:animEffect transition="in" filter="box(out)">
                                      <p:cBhvr>
                                        <p:cTn id="21" dur="500"/>
                                        <p:tgtEl>
                                          <p:spTgt spid="406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7554" name="Picture 2" descr="examp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650" y="742950"/>
            <a:ext cx="1938338" cy="476250"/>
          </a:xfrm>
          <a:prstGeom prst="rect">
            <a:avLst/>
          </a:prstGeom>
          <a:noFill/>
          <a:extLst>
            <a:ext uri="{909E8E84-426E-40DD-AFC4-6F175D3DCCD1}">
              <a14:hiddenFill xmlns:a14="http://schemas.microsoft.com/office/drawing/2010/main">
                <a:solidFill>
                  <a:srgbClr val="FFFFFF"/>
                </a:solidFill>
              </a14:hiddenFill>
            </a:ext>
          </a:extLst>
        </p:spPr>
      </p:pic>
      <p:sp>
        <p:nvSpPr>
          <p:cNvPr id="407555" name="Rectangle 3"/>
          <p:cNvSpPr>
            <a:spLocks noGrp="1" noChangeArrowheads="1"/>
          </p:cNvSpPr>
          <p:nvPr>
            <p:ph type="title"/>
          </p:nvPr>
        </p:nvSpPr>
        <p:spPr>
          <a:xfrm>
            <a:off x="898525" y="7018338"/>
            <a:ext cx="8229600" cy="296862"/>
          </a:xfrm>
        </p:spPr>
        <p:txBody>
          <a:bodyPr/>
          <a:lstStyle/>
          <a:p>
            <a:pPr algn="r"/>
            <a:r>
              <a:rPr lang="en-US" sz="1200"/>
              <a:t>Example 6-1a</a:t>
            </a:r>
          </a:p>
        </p:txBody>
      </p:sp>
      <p:sp>
        <p:nvSpPr>
          <p:cNvPr id="40755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07557" name="Picture 5" descr="next">
            <a:hlinkClick r:id="" action="ppaction://hlinkshowjump?jump=next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7558" name="Picture 6" descr="back">
            <a:hlinkClick r:id="" action="ppaction://hlinkshowjump?jump=previousslide" highlightClick="1"/>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7559" name="Picture 7" descr="home">
            <a:hlinkClick r:id="rId5" action="ppaction://hlinksldjump" highlightClick="1"/>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7560" name="Picture 8" descr="secstart">
            <a:hlinkClick r:id="" action="ppaction://noaction"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7561" name="Picture 9" descr="help">
            <a:hlinkClick r:id="rId8" action="ppaction://program"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7562" name="Picture 10" descr="check">
            <a:hlinkClick r:id="" action="ppaction://noaction" highlightClick="1"/>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07563" name="Picture 11" descr="4-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407573" name="Text Box 21"/>
          <p:cNvSpPr txBox="1">
            <a:spLocks noChangeArrowheads="1"/>
          </p:cNvSpPr>
          <p:nvPr/>
        </p:nvSpPr>
        <p:spPr bwMode="auto">
          <a:xfrm>
            <a:off x="619125" y="1346200"/>
            <a:ext cx="8118475" cy="53657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3314700" algn="l"/>
              </a:tabLst>
              <a:defRPr>
                <a:solidFill>
                  <a:schemeClr val="tx1"/>
                </a:solidFill>
                <a:latin typeface="Arial" charset="0"/>
              </a:defRPr>
            </a:lvl1pPr>
            <a:lvl2pPr marL="1831975" indent="-342900">
              <a:spcBef>
                <a:spcPct val="0"/>
              </a:spcBef>
              <a:spcAft>
                <a:spcPct val="0"/>
              </a:spcAft>
              <a:tabLst>
                <a:tab pos="3314700" algn="l"/>
              </a:tabLst>
              <a:defRPr>
                <a:solidFill>
                  <a:schemeClr val="tx1"/>
                </a:solidFill>
                <a:latin typeface="Arial" charset="0"/>
              </a:defRPr>
            </a:lvl2pPr>
            <a:lvl3pPr marL="1946275" indent="-342900">
              <a:spcBef>
                <a:spcPct val="0"/>
              </a:spcBef>
              <a:spcAft>
                <a:spcPct val="0"/>
              </a:spcAft>
              <a:tabLst>
                <a:tab pos="3314700" algn="l"/>
              </a:tabLst>
              <a:defRPr>
                <a:solidFill>
                  <a:schemeClr val="tx1"/>
                </a:solidFill>
                <a:latin typeface="Arial" charset="0"/>
              </a:defRPr>
            </a:lvl3pPr>
            <a:lvl4pPr marL="2060575" indent="-342900">
              <a:spcBef>
                <a:spcPct val="0"/>
              </a:spcBef>
              <a:spcAft>
                <a:spcPct val="0"/>
              </a:spcAft>
              <a:tabLst>
                <a:tab pos="3314700" algn="l"/>
              </a:tabLst>
              <a:defRPr>
                <a:solidFill>
                  <a:schemeClr val="tx1"/>
                </a:solidFill>
                <a:latin typeface="Arial" charset="0"/>
              </a:defRPr>
            </a:lvl4pPr>
            <a:lvl5pPr marL="2174875" indent="-342900">
              <a:spcBef>
                <a:spcPct val="0"/>
              </a:spcBef>
              <a:spcAft>
                <a:spcPct val="0"/>
              </a:spcAft>
              <a:tabLst>
                <a:tab pos="3314700" algn="l"/>
              </a:tabLst>
              <a:defRPr>
                <a:solidFill>
                  <a:schemeClr val="tx1"/>
                </a:solidFill>
                <a:latin typeface="Arial" charset="0"/>
              </a:defRPr>
            </a:lvl5pPr>
            <a:lvl6pPr marL="2632075" indent="-342900" fontAlgn="base">
              <a:spcBef>
                <a:spcPct val="0"/>
              </a:spcBef>
              <a:spcAft>
                <a:spcPct val="0"/>
              </a:spcAft>
              <a:tabLst>
                <a:tab pos="3314700" algn="l"/>
              </a:tabLst>
              <a:defRPr>
                <a:solidFill>
                  <a:schemeClr val="tx1"/>
                </a:solidFill>
                <a:latin typeface="Arial" charset="0"/>
              </a:defRPr>
            </a:lvl6pPr>
            <a:lvl7pPr marL="3089275" indent="-342900" fontAlgn="base">
              <a:spcBef>
                <a:spcPct val="0"/>
              </a:spcBef>
              <a:spcAft>
                <a:spcPct val="0"/>
              </a:spcAft>
              <a:tabLst>
                <a:tab pos="3314700" algn="l"/>
              </a:tabLst>
              <a:defRPr>
                <a:solidFill>
                  <a:schemeClr val="tx1"/>
                </a:solidFill>
                <a:latin typeface="Arial" charset="0"/>
              </a:defRPr>
            </a:lvl7pPr>
            <a:lvl8pPr marL="3546475" indent="-342900" fontAlgn="base">
              <a:spcBef>
                <a:spcPct val="0"/>
              </a:spcBef>
              <a:spcAft>
                <a:spcPct val="0"/>
              </a:spcAft>
              <a:tabLst>
                <a:tab pos="3314700" algn="l"/>
              </a:tabLst>
              <a:defRPr>
                <a:solidFill>
                  <a:schemeClr val="tx1"/>
                </a:solidFill>
                <a:latin typeface="Arial" charset="0"/>
              </a:defRPr>
            </a:lvl8pPr>
            <a:lvl9pPr marL="4003675" indent="-342900" fontAlgn="base">
              <a:spcBef>
                <a:spcPct val="0"/>
              </a:spcBef>
              <a:spcAft>
                <a:spcPct val="0"/>
              </a:spcAft>
              <a:tabLst>
                <a:tab pos="33147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Answer: </a:t>
            </a:r>
            <a:r>
              <a:rPr lang="en-US"/>
              <a:t>The solution is </a:t>
            </a:r>
            <a:r>
              <a:rPr lang="en-US" sz="2800">
                <a:latin typeface="Times New Roman" pitchFamily="18" charset="0"/>
              </a:rPr>
              <a:t>(4</a:t>
            </a:r>
            <a:r>
              <a:rPr lang="en-US"/>
              <a:t>,</a:t>
            </a:r>
            <a:r>
              <a:rPr lang="en-US" sz="2800">
                <a:latin typeface="Times New Roman" pitchFamily="18" charset="0"/>
              </a:rPr>
              <a:t> 2)</a:t>
            </a:r>
            <a:r>
              <a:rPr lang="en-US"/>
              <a:t>.</a:t>
            </a:r>
          </a:p>
        </p:txBody>
      </p:sp>
      <p:pic>
        <p:nvPicPr>
          <p:cNvPr id="407574" name="Picture 22" descr="stop sign 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8693932"/>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7573"/>
                                        </p:tgtEl>
                                        <p:attrNameLst>
                                          <p:attrName>style.visibility</p:attrName>
                                        </p:attrNameLst>
                                      </p:cBhvr>
                                      <p:to>
                                        <p:strVal val="visible"/>
                                      </p:to>
                                    </p:set>
                                    <p:animEffect transition="in" filter="wipe(left)">
                                      <p:cBhvr>
                                        <p:cTn id="7" dur="500"/>
                                        <p:tgtEl>
                                          <p:spTgt spid="407573"/>
                                        </p:tgtEl>
                                      </p:cBhvr>
                                    </p:animEffect>
                                  </p:childTnLst>
                                </p:cTn>
                              </p:par>
                            </p:childTnLst>
                          </p:cTn>
                        </p:par>
                        <p:par>
                          <p:cTn id="8" fill="hold" nodeType="afterGroup">
                            <p:stCondLst>
                              <p:cond delay="500"/>
                            </p:stCondLst>
                            <p:childTnLst>
                              <p:par>
                                <p:cTn id="9" presetID="4" presetClass="entr" presetSubtype="32" fill="hold" nodeType="afterEffect">
                                  <p:stCondLst>
                                    <p:cond delay="0"/>
                                  </p:stCondLst>
                                  <p:childTnLst>
                                    <p:set>
                                      <p:cBhvr>
                                        <p:cTn id="10" dur="1" fill="hold">
                                          <p:stCondLst>
                                            <p:cond delay="0"/>
                                          </p:stCondLst>
                                        </p:cTn>
                                        <p:tgtEl>
                                          <p:spTgt spid="407574"/>
                                        </p:tgtEl>
                                        <p:attrNameLst>
                                          <p:attrName>style.visibility</p:attrName>
                                        </p:attrNameLst>
                                      </p:cBhvr>
                                      <p:to>
                                        <p:strVal val="visible"/>
                                      </p:to>
                                    </p:set>
                                    <p:animEffect transition="in" filter="box(out)">
                                      <p:cBhvr>
                                        <p:cTn id="11" dur="500"/>
                                        <p:tgtEl>
                                          <p:spTgt spid="4075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757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898525" y="7018338"/>
            <a:ext cx="8229600" cy="296862"/>
          </a:xfrm>
        </p:spPr>
        <p:txBody>
          <a:bodyPr/>
          <a:lstStyle/>
          <a:p>
            <a:pPr algn="r"/>
            <a:r>
              <a:rPr lang="en-US" sz="1200"/>
              <a:t>Example 6-1b</a:t>
            </a:r>
          </a:p>
        </p:txBody>
      </p:sp>
      <p:sp>
        <p:nvSpPr>
          <p:cNvPr id="307203"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07204"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7205"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7206"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7207" name="Picture 7" descr="your tur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07209" name="Picture 9" descr="help">
            <a:hlinkClick r:id="rId7" action="ppaction://program"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7212" name="Picture 12" descr="secstart">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7217" name="Picture 17" descr="stop sign 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218" name="Picture 18" descr="check">
            <a:hlinkClick r:id="" action="ppaction://noaction" highlightClick="1"/>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07219" name="Picture 19" descr="4-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07224" name="Text Box 24"/>
          <p:cNvSpPr txBox="1">
            <a:spLocks noChangeArrowheads="1"/>
          </p:cNvSpPr>
          <p:nvPr/>
        </p:nvSpPr>
        <p:spPr bwMode="auto">
          <a:xfrm>
            <a:off x="619125" y="2816225"/>
            <a:ext cx="8118475" cy="53657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3314700" algn="l"/>
              </a:tabLst>
              <a:defRPr>
                <a:solidFill>
                  <a:schemeClr val="tx1"/>
                </a:solidFill>
                <a:latin typeface="Arial" charset="0"/>
              </a:defRPr>
            </a:lvl1pPr>
            <a:lvl2pPr marL="1831975" indent="-342900">
              <a:spcBef>
                <a:spcPct val="0"/>
              </a:spcBef>
              <a:spcAft>
                <a:spcPct val="0"/>
              </a:spcAft>
              <a:tabLst>
                <a:tab pos="3314700" algn="l"/>
              </a:tabLst>
              <a:defRPr>
                <a:solidFill>
                  <a:schemeClr val="tx1"/>
                </a:solidFill>
                <a:latin typeface="Arial" charset="0"/>
              </a:defRPr>
            </a:lvl2pPr>
            <a:lvl3pPr marL="1946275" indent="-342900">
              <a:spcBef>
                <a:spcPct val="0"/>
              </a:spcBef>
              <a:spcAft>
                <a:spcPct val="0"/>
              </a:spcAft>
              <a:tabLst>
                <a:tab pos="3314700" algn="l"/>
              </a:tabLst>
              <a:defRPr>
                <a:solidFill>
                  <a:schemeClr val="tx1"/>
                </a:solidFill>
                <a:latin typeface="Arial" charset="0"/>
              </a:defRPr>
            </a:lvl3pPr>
            <a:lvl4pPr marL="2060575" indent="-342900">
              <a:spcBef>
                <a:spcPct val="0"/>
              </a:spcBef>
              <a:spcAft>
                <a:spcPct val="0"/>
              </a:spcAft>
              <a:tabLst>
                <a:tab pos="3314700" algn="l"/>
              </a:tabLst>
              <a:defRPr>
                <a:solidFill>
                  <a:schemeClr val="tx1"/>
                </a:solidFill>
                <a:latin typeface="Arial" charset="0"/>
              </a:defRPr>
            </a:lvl4pPr>
            <a:lvl5pPr marL="2174875" indent="-342900">
              <a:spcBef>
                <a:spcPct val="0"/>
              </a:spcBef>
              <a:spcAft>
                <a:spcPct val="0"/>
              </a:spcAft>
              <a:tabLst>
                <a:tab pos="3314700" algn="l"/>
              </a:tabLst>
              <a:defRPr>
                <a:solidFill>
                  <a:schemeClr val="tx1"/>
                </a:solidFill>
                <a:latin typeface="Arial" charset="0"/>
              </a:defRPr>
            </a:lvl5pPr>
            <a:lvl6pPr marL="2632075" indent="-342900" fontAlgn="base">
              <a:spcBef>
                <a:spcPct val="0"/>
              </a:spcBef>
              <a:spcAft>
                <a:spcPct val="0"/>
              </a:spcAft>
              <a:tabLst>
                <a:tab pos="3314700" algn="l"/>
              </a:tabLst>
              <a:defRPr>
                <a:solidFill>
                  <a:schemeClr val="tx1"/>
                </a:solidFill>
                <a:latin typeface="Arial" charset="0"/>
              </a:defRPr>
            </a:lvl6pPr>
            <a:lvl7pPr marL="3089275" indent="-342900" fontAlgn="base">
              <a:spcBef>
                <a:spcPct val="0"/>
              </a:spcBef>
              <a:spcAft>
                <a:spcPct val="0"/>
              </a:spcAft>
              <a:tabLst>
                <a:tab pos="3314700" algn="l"/>
              </a:tabLst>
              <a:defRPr>
                <a:solidFill>
                  <a:schemeClr val="tx1"/>
                </a:solidFill>
                <a:latin typeface="Arial" charset="0"/>
              </a:defRPr>
            </a:lvl7pPr>
            <a:lvl8pPr marL="3546475" indent="-342900" fontAlgn="base">
              <a:spcBef>
                <a:spcPct val="0"/>
              </a:spcBef>
              <a:spcAft>
                <a:spcPct val="0"/>
              </a:spcAft>
              <a:tabLst>
                <a:tab pos="3314700" algn="l"/>
              </a:tabLst>
              <a:defRPr>
                <a:solidFill>
                  <a:schemeClr val="tx1"/>
                </a:solidFill>
                <a:latin typeface="Arial" charset="0"/>
              </a:defRPr>
            </a:lvl8pPr>
            <a:lvl9pPr marL="4003675" indent="-342900" fontAlgn="base">
              <a:spcBef>
                <a:spcPct val="0"/>
              </a:spcBef>
              <a:spcAft>
                <a:spcPct val="0"/>
              </a:spcAft>
              <a:tabLst>
                <a:tab pos="33147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Answer: </a:t>
            </a:r>
            <a:r>
              <a:rPr lang="en-US" sz="2800">
                <a:latin typeface="Times New Roman" pitchFamily="18" charset="0"/>
              </a:rPr>
              <a:t>(–1</a:t>
            </a:r>
            <a:r>
              <a:rPr lang="en-US"/>
              <a:t>,</a:t>
            </a:r>
            <a:r>
              <a:rPr lang="en-US" sz="2800">
                <a:latin typeface="Times New Roman" pitchFamily="18" charset="0"/>
              </a:rPr>
              <a:t> 2)</a:t>
            </a:r>
            <a:endParaRPr lang="en-US"/>
          </a:p>
        </p:txBody>
      </p:sp>
      <p:grpSp>
        <p:nvGrpSpPr>
          <p:cNvPr id="307227" name="Group 27"/>
          <p:cNvGrpSpPr>
            <a:grpSpLocks/>
          </p:cNvGrpSpPr>
          <p:nvPr/>
        </p:nvGrpSpPr>
        <p:grpSpPr bwMode="auto">
          <a:xfrm>
            <a:off x="619125" y="1270000"/>
            <a:ext cx="8118475" cy="1146175"/>
            <a:chOff x="390" y="800"/>
            <a:chExt cx="5114" cy="722"/>
          </a:xfrm>
        </p:grpSpPr>
        <p:sp>
          <p:nvSpPr>
            <p:cNvPr id="307221" name="Text Box 21"/>
            <p:cNvSpPr txBox="1">
              <a:spLocks noChangeArrowheads="1"/>
            </p:cNvSpPr>
            <p:nvPr/>
          </p:nvSpPr>
          <p:spPr bwMode="invGray">
            <a:xfrm>
              <a:off x="390" y="800"/>
              <a:ext cx="5114" cy="271"/>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5143500" algn="l"/>
                </a:tabLst>
                <a:defRPr>
                  <a:solidFill>
                    <a:schemeClr val="tx1"/>
                  </a:solidFill>
                  <a:latin typeface="Arial" charset="0"/>
                </a:defRPr>
              </a:lvl1pPr>
              <a:lvl2pPr marL="1831975" indent="-342900">
                <a:spcBef>
                  <a:spcPct val="0"/>
                </a:spcBef>
                <a:spcAft>
                  <a:spcPct val="0"/>
                </a:spcAft>
                <a:tabLst>
                  <a:tab pos="5143500" algn="l"/>
                </a:tabLst>
                <a:defRPr>
                  <a:solidFill>
                    <a:schemeClr val="tx1"/>
                  </a:solidFill>
                  <a:latin typeface="Arial" charset="0"/>
                </a:defRPr>
              </a:lvl2pPr>
              <a:lvl3pPr marL="1946275" indent="-342900">
                <a:spcBef>
                  <a:spcPct val="0"/>
                </a:spcBef>
                <a:spcAft>
                  <a:spcPct val="0"/>
                </a:spcAft>
                <a:tabLst>
                  <a:tab pos="5143500" algn="l"/>
                </a:tabLst>
                <a:defRPr>
                  <a:solidFill>
                    <a:schemeClr val="tx1"/>
                  </a:solidFill>
                  <a:latin typeface="Arial" charset="0"/>
                </a:defRPr>
              </a:lvl3pPr>
              <a:lvl4pPr marL="2060575" indent="-342900">
                <a:spcBef>
                  <a:spcPct val="0"/>
                </a:spcBef>
                <a:spcAft>
                  <a:spcPct val="0"/>
                </a:spcAft>
                <a:tabLst>
                  <a:tab pos="5143500" algn="l"/>
                </a:tabLst>
                <a:defRPr>
                  <a:solidFill>
                    <a:schemeClr val="tx1"/>
                  </a:solidFill>
                  <a:latin typeface="Arial" charset="0"/>
                </a:defRPr>
              </a:lvl4pPr>
              <a:lvl5pPr marL="2174875" indent="-342900">
                <a:spcBef>
                  <a:spcPct val="0"/>
                </a:spcBef>
                <a:spcAft>
                  <a:spcPct val="0"/>
                </a:spcAft>
                <a:tabLst>
                  <a:tab pos="5143500" algn="l"/>
                </a:tabLst>
                <a:defRPr>
                  <a:solidFill>
                    <a:schemeClr val="tx1"/>
                  </a:solidFill>
                  <a:latin typeface="Arial" charset="0"/>
                </a:defRPr>
              </a:lvl5pPr>
              <a:lvl6pPr marL="2632075" indent="-342900" fontAlgn="base">
                <a:spcBef>
                  <a:spcPct val="0"/>
                </a:spcBef>
                <a:spcAft>
                  <a:spcPct val="0"/>
                </a:spcAft>
                <a:tabLst>
                  <a:tab pos="5143500" algn="l"/>
                </a:tabLst>
                <a:defRPr>
                  <a:solidFill>
                    <a:schemeClr val="tx1"/>
                  </a:solidFill>
                  <a:latin typeface="Arial" charset="0"/>
                </a:defRPr>
              </a:lvl6pPr>
              <a:lvl7pPr marL="3089275" indent="-342900" fontAlgn="base">
                <a:spcBef>
                  <a:spcPct val="0"/>
                </a:spcBef>
                <a:spcAft>
                  <a:spcPct val="0"/>
                </a:spcAft>
                <a:tabLst>
                  <a:tab pos="5143500" algn="l"/>
                </a:tabLst>
                <a:defRPr>
                  <a:solidFill>
                    <a:schemeClr val="tx1"/>
                  </a:solidFill>
                  <a:latin typeface="Arial" charset="0"/>
                </a:defRPr>
              </a:lvl7pPr>
              <a:lvl8pPr marL="3546475" indent="-342900" fontAlgn="base">
                <a:spcBef>
                  <a:spcPct val="0"/>
                </a:spcBef>
                <a:spcAft>
                  <a:spcPct val="0"/>
                </a:spcAft>
                <a:tabLst>
                  <a:tab pos="5143500" algn="l"/>
                </a:tabLst>
                <a:defRPr>
                  <a:solidFill>
                    <a:schemeClr val="tx1"/>
                  </a:solidFill>
                  <a:latin typeface="Arial" charset="0"/>
                </a:defRPr>
              </a:lvl8pPr>
              <a:lvl9pPr marL="4003675" indent="-342900" fontAlgn="base">
                <a:spcBef>
                  <a:spcPct val="0"/>
                </a:spcBef>
                <a:spcAft>
                  <a:spcPct val="0"/>
                </a:spcAft>
                <a:tabLst>
                  <a:tab pos="51435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Use Cramer’s Rule to solve the system of equations.</a:t>
              </a:r>
            </a:p>
          </p:txBody>
        </p:sp>
        <p:pic>
          <p:nvPicPr>
            <p:cNvPr id="307225" name="Picture 25" descr="Eqn25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54" y="1060"/>
              <a:ext cx="966" cy="225"/>
            </a:xfrm>
            <a:prstGeom prst="rect">
              <a:avLst/>
            </a:prstGeom>
            <a:noFill/>
            <a:extLst>
              <a:ext uri="{909E8E84-426E-40DD-AFC4-6F175D3DCCD1}">
                <a14:hiddenFill xmlns:a14="http://schemas.microsoft.com/office/drawing/2010/main">
                  <a:solidFill>
                    <a:srgbClr val="FFFFFF"/>
                  </a:solidFill>
                </a14:hiddenFill>
              </a:ext>
            </a:extLst>
          </p:spPr>
        </p:pic>
        <p:pic>
          <p:nvPicPr>
            <p:cNvPr id="307226" name="Picture 26" descr="Eqn25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invGray">
            <a:xfrm>
              <a:off x="454" y="1297"/>
              <a:ext cx="1242" cy="225"/>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18441873"/>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307207"/>
                                        </p:tgtEl>
                                        <p:attrNameLst>
                                          <p:attrName>style.visibility</p:attrName>
                                        </p:attrNameLst>
                                      </p:cBhvr>
                                      <p:to>
                                        <p:strVal val="visible"/>
                                      </p:to>
                                    </p:set>
                                    <p:animEffect transition="in" filter="barn(outVertical)">
                                      <p:cBhvr>
                                        <p:cTn id="7" dur="500"/>
                                        <p:tgtEl>
                                          <p:spTgt spid="307207"/>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07227"/>
                                        </p:tgtEl>
                                        <p:attrNameLst>
                                          <p:attrName>style.visibility</p:attrName>
                                        </p:attrNameLst>
                                      </p:cBhvr>
                                      <p:to>
                                        <p:strVal val="visible"/>
                                      </p:to>
                                    </p:set>
                                    <p:animEffect transition="in" filter="wipe(left)">
                                      <p:cBhvr>
                                        <p:cTn id="11" dur="500"/>
                                        <p:tgtEl>
                                          <p:spTgt spid="30722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07224"/>
                                        </p:tgtEl>
                                        <p:attrNameLst>
                                          <p:attrName>style.visibility</p:attrName>
                                        </p:attrNameLst>
                                      </p:cBhvr>
                                      <p:to>
                                        <p:strVal val="visible"/>
                                      </p:to>
                                    </p:set>
                                    <p:animEffect transition="in" filter="wipe(left)">
                                      <p:cBhvr>
                                        <p:cTn id="16" dur="500"/>
                                        <p:tgtEl>
                                          <p:spTgt spid="307224"/>
                                        </p:tgtEl>
                                      </p:cBhvr>
                                    </p:animEffect>
                                  </p:childTnLst>
                                </p:cTn>
                              </p:par>
                            </p:childTnLst>
                          </p:cTn>
                        </p:par>
                        <p:par>
                          <p:cTn id="17" fill="hold" nodeType="afterGroup">
                            <p:stCondLst>
                              <p:cond delay="500"/>
                            </p:stCondLst>
                            <p:childTnLst>
                              <p:par>
                                <p:cTn id="18" presetID="4" presetClass="entr" presetSubtype="32" fill="hold" nodeType="afterEffect">
                                  <p:stCondLst>
                                    <p:cond delay="0"/>
                                  </p:stCondLst>
                                  <p:childTnLst>
                                    <p:set>
                                      <p:cBhvr>
                                        <p:cTn id="19" dur="1" fill="hold">
                                          <p:stCondLst>
                                            <p:cond delay="0"/>
                                          </p:stCondLst>
                                        </p:cTn>
                                        <p:tgtEl>
                                          <p:spTgt spid="307217"/>
                                        </p:tgtEl>
                                        <p:attrNameLst>
                                          <p:attrName>style.visibility</p:attrName>
                                        </p:attrNameLst>
                                      </p:cBhvr>
                                      <p:to>
                                        <p:strVal val="visible"/>
                                      </p:to>
                                    </p:set>
                                    <p:animEffect transition="in" filter="box(out)">
                                      <p:cBhvr>
                                        <p:cTn id="20" dur="500"/>
                                        <p:tgtEl>
                                          <p:spTgt spid="3072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898525" y="7018338"/>
            <a:ext cx="8229600" cy="296862"/>
          </a:xfrm>
        </p:spPr>
        <p:txBody>
          <a:bodyPr/>
          <a:lstStyle/>
          <a:p>
            <a:pPr algn="r"/>
            <a:r>
              <a:rPr lang="en-US" sz="1200"/>
              <a:t>Example 6-2a</a:t>
            </a:r>
          </a:p>
        </p:txBody>
      </p:sp>
      <p:sp>
        <p:nvSpPr>
          <p:cNvPr id="308227"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308228"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8229"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8230"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8232" name="Picture 8"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8236" name="Picture 12" descr="secstart">
            <a:hlinkClick r:id="" action="ppaction://noaction"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308242" name="Picture 18" descr="check">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308243" name="Picture 19" descr="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308245" name="Text Box 21"/>
          <p:cNvSpPr txBox="1">
            <a:spLocks noChangeArrowheads="1"/>
          </p:cNvSpPr>
          <p:nvPr/>
        </p:nvSpPr>
        <p:spPr bwMode="auto">
          <a:xfrm>
            <a:off x="619125" y="1270000"/>
            <a:ext cx="8118475" cy="430213"/>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5143500" algn="l"/>
              </a:tabLst>
              <a:defRPr>
                <a:solidFill>
                  <a:schemeClr val="tx1"/>
                </a:solidFill>
                <a:latin typeface="Arial" charset="0"/>
              </a:defRPr>
            </a:lvl1pPr>
            <a:lvl2pPr marL="1831975" indent="-342900">
              <a:spcBef>
                <a:spcPct val="0"/>
              </a:spcBef>
              <a:spcAft>
                <a:spcPct val="0"/>
              </a:spcAft>
              <a:tabLst>
                <a:tab pos="5143500" algn="l"/>
              </a:tabLst>
              <a:defRPr>
                <a:solidFill>
                  <a:schemeClr val="tx1"/>
                </a:solidFill>
                <a:latin typeface="Arial" charset="0"/>
              </a:defRPr>
            </a:lvl2pPr>
            <a:lvl3pPr marL="1946275" indent="-342900">
              <a:spcBef>
                <a:spcPct val="0"/>
              </a:spcBef>
              <a:spcAft>
                <a:spcPct val="0"/>
              </a:spcAft>
              <a:tabLst>
                <a:tab pos="5143500" algn="l"/>
              </a:tabLst>
              <a:defRPr>
                <a:solidFill>
                  <a:schemeClr val="tx1"/>
                </a:solidFill>
                <a:latin typeface="Arial" charset="0"/>
              </a:defRPr>
            </a:lvl3pPr>
            <a:lvl4pPr marL="2060575" indent="-342900">
              <a:spcBef>
                <a:spcPct val="0"/>
              </a:spcBef>
              <a:spcAft>
                <a:spcPct val="0"/>
              </a:spcAft>
              <a:tabLst>
                <a:tab pos="5143500" algn="l"/>
              </a:tabLst>
              <a:defRPr>
                <a:solidFill>
                  <a:schemeClr val="tx1"/>
                </a:solidFill>
                <a:latin typeface="Arial" charset="0"/>
              </a:defRPr>
            </a:lvl4pPr>
            <a:lvl5pPr marL="2174875" indent="-342900">
              <a:spcBef>
                <a:spcPct val="0"/>
              </a:spcBef>
              <a:spcAft>
                <a:spcPct val="0"/>
              </a:spcAft>
              <a:tabLst>
                <a:tab pos="5143500" algn="l"/>
              </a:tabLst>
              <a:defRPr>
                <a:solidFill>
                  <a:schemeClr val="tx1"/>
                </a:solidFill>
                <a:latin typeface="Arial" charset="0"/>
              </a:defRPr>
            </a:lvl5pPr>
            <a:lvl6pPr marL="2632075" indent="-342900" fontAlgn="base">
              <a:spcBef>
                <a:spcPct val="0"/>
              </a:spcBef>
              <a:spcAft>
                <a:spcPct val="0"/>
              </a:spcAft>
              <a:tabLst>
                <a:tab pos="5143500" algn="l"/>
              </a:tabLst>
              <a:defRPr>
                <a:solidFill>
                  <a:schemeClr val="tx1"/>
                </a:solidFill>
                <a:latin typeface="Arial" charset="0"/>
              </a:defRPr>
            </a:lvl6pPr>
            <a:lvl7pPr marL="3089275" indent="-342900" fontAlgn="base">
              <a:spcBef>
                <a:spcPct val="0"/>
              </a:spcBef>
              <a:spcAft>
                <a:spcPct val="0"/>
              </a:spcAft>
              <a:tabLst>
                <a:tab pos="5143500" algn="l"/>
              </a:tabLst>
              <a:defRPr>
                <a:solidFill>
                  <a:schemeClr val="tx1"/>
                </a:solidFill>
                <a:latin typeface="Arial" charset="0"/>
              </a:defRPr>
            </a:lvl7pPr>
            <a:lvl8pPr marL="3546475" indent="-342900" fontAlgn="base">
              <a:spcBef>
                <a:spcPct val="0"/>
              </a:spcBef>
              <a:spcAft>
                <a:spcPct val="0"/>
              </a:spcAft>
              <a:tabLst>
                <a:tab pos="5143500" algn="l"/>
              </a:tabLst>
              <a:defRPr>
                <a:solidFill>
                  <a:schemeClr val="tx1"/>
                </a:solidFill>
                <a:latin typeface="Arial" charset="0"/>
              </a:defRPr>
            </a:lvl8pPr>
            <a:lvl9pPr marL="4003675" indent="-342900" fontAlgn="base">
              <a:spcBef>
                <a:spcPct val="0"/>
              </a:spcBef>
              <a:spcAft>
                <a:spcPct val="0"/>
              </a:spcAft>
              <a:tabLst>
                <a:tab pos="5143500" algn="l"/>
              </a:tabLst>
              <a:defRPr>
                <a:solidFill>
                  <a:schemeClr val="tx1"/>
                </a:solidFill>
                <a:latin typeface="Arial" charset="0"/>
              </a:defRPr>
            </a:lvl9pPr>
          </a:lstStyle>
          <a:p>
            <a:pPr>
              <a:spcBef>
                <a:spcPct val="20000"/>
              </a:spcBef>
              <a:spcAft>
                <a:spcPct val="20000"/>
              </a:spcAft>
            </a:pPr>
            <a:r>
              <a:rPr lang="en-US" b="1">
                <a:solidFill>
                  <a:schemeClr val="folHlink"/>
                </a:solidFill>
              </a:rPr>
              <a:t>Voting</a:t>
            </a:r>
            <a:r>
              <a:rPr lang="en-US" b="1">
                <a:solidFill>
                  <a:srgbClr val="FFEB55"/>
                </a:solidFill>
              </a:rPr>
              <a:t>  In a vote for the school colors of a new high school, blue-and-gold received 440 votes from 10th and 11th graders and red-and-black received 210 votes from 10th and 11th graders. In the 10th grade, blue-and-gold received 72% of the votes, and red-and-black received 28% of the votes. In the 11th grade, blue-and-gold received 64% of the votes and red-and-black received 36%.</a:t>
            </a:r>
          </a:p>
          <a:p>
            <a:pPr>
              <a:spcBef>
                <a:spcPct val="20000"/>
              </a:spcBef>
              <a:spcAft>
                <a:spcPct val="20000"/>
              </a:spcAft>
            </a:pPr>
            <a:r>
              <a:rPr lang="en-US" b="1">
                <a:solidFill>
                  <a:srgbClr val="FFEB55"/>
                </a:solidFill>
              </a:rPr>
              <a:t>Write a system of equations that represents the total number of votes cast for each set of colors in these two grades.</a:t>
            </a:r>
          </a:p>
        </p:txBody>
      </p:sp>
      <p:pic>
        <p:nvPicPr>
          <p:cNvPr id="308248" name="Picture 24" descr="example 2a"/>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308252" name="Picture 28" descr="stop sign 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invGray">
          <a:xfrm>
            <a:off x="7288213"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3172215"/>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308248"/>
                                        </p:tgtEl>
                                        <p:attrNameLst>
                                          <p:attrName>style.visibility</p:attrName>
                                        </p:attrNameLst>
                                      </p:cBhvr>
                                      <p:to>
                                        <p:strVal val="visible"/>
                                      </p:to>
                                    </p:set>
                                    <p:animEffect transition="in" filter="barn(outVertical)">
                                      <p:cBhvr>
                                        <p:cTn id="7" dur="500"/>
                                        <p:tgtEl>
                                          <p:spTgt spid="30824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08245"/>
                                        </p:tgtEl>
                                        <p:attrNameLst>
                                          <p:attrName>style.visibility</p:attrName>
                                        </p:attrNameLst>
                                      </p:cBhvr>
                                      <p:to>
                                        <p:strVal val="visible"/>
                                      </p:to>
                                    </p:set>
                                    <p:animEffect transition="in" filter="wipe(left)">
                                      <p:cBhvr>
                                        <p:cTn id="11" dur="500"/>
                                        <p:tgtEl>
                                          <p:spTgt spid="308245"/>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308252"/>
                                        </p:tgtEl>
                                        <p:attrNameLst>
                                          <p:attrName>style.visibility</p:attrName>
                                        </p:attrNameLst>
                                      </p:cBhvr>
                                      <p:to>
                                        <p:strVal val="visible"/>
                                      </p:to>
                                    </p:set>
                                    <p:animEffect transition="in" filter="box(out)">
                                      <p:cBhvr>
                                        <p:cTn id="15" dur="500"/>
                                        <p:tgtEl>
                                          <p:spTgt spid="308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4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a:xfrm>
            <a:off x="898525" y="7018338"/>
            <a:ext cx="8229600" cy="296862"/>
          </a:xfrm>
        </p:spPr>
        <p:txBody>
          <a:bodyPr/>
          <a:lstStyle/>
          <a:p>
            <a:pPr algn="r"/>
            <a:r>
              <a:rPr lang="en-US" sz="1200"/>
              <a:t>Example 6-2a</a:t>
            </a:r>
          </a:p>
        </p:txBody>
      </p:sp>
      <p:sp>
        <p:nvSpPr>
          <p:cNvPr id="409603"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09604"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9605"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9606"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9607" name="Picture 7"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9608" name="Picture 8" descr="secstart">
            <a:hlinkClick r:id="" action="ppaction://noaction"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9609" name="Picture 9" descr="check">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09610" name="Picture 10" descr="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409611" name="Text Box 11"/>
          <p:cNvSpPr txBox="1">
            <a:spLocks noChangeArrowheads="1"/>
          </p:cNvSpPr>
          <p:nvPr/>
        </p:nvSpPr>
        <p:spPr bwMode="auto">
          <a:xfrm>
            <a:off x="619125" y="1270000"/>
            <a:ext cx="8118475" cy="430213"/>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5143500" algn="l"/>
              </a:tabLst>
              <a:defRPr>
                <a:solidFill>
                  <a:schemeClr val="tx1"/>
                </a:solidFill>
                <a:latin typeface="Arial" charset="0"/>
              </a:defRPr>
            </a:lvl1pPr>
            <a:lvl2pPr marL="1831975" indent="-342900">
              <a:spcBef>
                <a:spcPct val="0"/>
              </a:spcBef>
              <a:spcAft>
                <a:spcPct val="0"/>
              </a:spcAft>
              <a:tabLst>
                <a:tab pos="5143500" algn="l"/>
              </a:tabLst>
              <a:defRPr>
                <a:solidFill>
                  <a:schemeClr val="tx1"/>
                </a:solidFill>
                <a:latin typeface="Arial" charset="0"/>
              </a:defRPr>
            </a:lvl2pPr>
            <a:lvl3pPr marL="1946275" indent="-342900">
              <a:spcBef>
                <a:spcPct val="0"/>
              </a:spcBef>
              <a:spcAft>
                <a:spcPct val="0"/>
              </a:spcAft>
              <a:tabLst>
                <a:tab pos="5143500" algn="l"/>
              </a:tabLst>
              <a:defRPr>
                <a:solidFill>
                  <a:schemeClr val="tx1"/>
                </a:solidFill>
                <a:latin typeface="Arial" charset="0"/>
              </a:defRPr>
            </a:lvl3pPr>
            <a:lvl4pPr marL="2060575" indent="-342900">
              <a:spcBef>
                <a:spcPct val="0"/>
              </a:spcBef>
              <a:spcAft>
                <a:spcPct val="0"/>
              </a:spcAft>
              <a:tabLst>
                <a:tab pos="5143500" algn="l"/>
              </a:tabLst>
              <a:defRPr>
                <a:solidFill>
                  <a:schemeClr val="tx1"/>
                </a:solidFill>
                <a:latin typeface="Arial" charset="0"/>
              </a:defRPr>
            </a:lvl4pPr>
            <a:lvl5pPr marL="2174875" indent="-342900">
              <a:spcBef>
                <a:spcPct val="0"/>
              </a:spcBef>
              <a:spcAft>
                <a:spcPct val="0"/>
              </a:spcAft>
              <a:tabLst>
                <a:tab pos="5143500" algn="l"/>
              </a:tabLst>
              <a:defRPr>
                <a:solidFill>
                  <a:schemeClr val="tx1"/>
                </a:solidFill>
                <a:latin typeface="Arial" charset="0"/>
              </a:defRPr>
            </a:lvl5pPr>
            <a:lvl6pPr marL="2632075" indent="-342900" fontAlgn="base">
              <a:spcBef>
                <a:spcPct val="0"/>
              </a:spcBef>
              <a:spcAft>
                <a:spcPct val="0"/>
              </a:spcAft>
              <a:tabLst>
                <a:tab pos="5143500" algn="l"/>
              </a:tabLst>
              <a:defRPr>
                <a:solidFill>
                  <a:schemeClr val="tx1"/>
                </a:solidFill>
                <a:latin typeface="Arial" charset="0"/>
              </a:defRPr>
            </a:lvl6pPr>
            <a:lvl7pPr marL="3089275" indent="-342900" fontAlgn="base">
              <a:spcBef>
                <a:spcPct val="0"/>
              </a:spcBef>
              <a:spcAft>
                <a:spcPct val="0"/>
              </a:spcAft>
              <a:tabLst>
                <a:tab pos="5143500" algn="l"/>
              </a:tabLst>
              <a:defRPr>
                <a:solidFill>
                  <a:schemeClr val="tx1"/>
                </a:solidFill>
                <a:latin typeface="Arial" charset="0"/>
              </a:defRPr>
            </a:lvl7pPr>
            <a:lvl8pPr marL="3546475" indent="-342900" fontAlgn="base">
              <a:spcBef>
                <a:spcPct val="0"/>
              </a:spcBef>
              <a:spcAft>
                <a:spcPct val="0"/>
              </a:spcAft>
              <a:tabLst>
                <a:tab pos="5143500" algn="l"/>
              </a:tabLst>
              <a:defRPr>
                <a:solidFill>
                  <a:schemeClr val="tx1"/>
                </a:solidFill>
                <a:latin typeface="Arial" charset="0"/>
              </a:defRPr>
            </a:lvl8pPr>
            <a:lvl9pPr marL="4003675" indent="-342900" fontAlgn="base">
              <a:spcBef>
                <a:spcPct val="0"/>
              </a:spcBef>
              <a:spcAft>
                <a:spcPct val="0"/>
              </a:spcAft>
              <a:tabLst>
                <a:tab pos="5143500" algn="l"/>
              </a:tabLst>
              <a:defRPr>
                <a:solidFill>
                  <a:schemeClr val="tx1"/>
                </a:solidFill>
                <a:latin typeface="Arial" charset="0"/>
              </a:defRPr>
            </a:lvl9pPr>
          </a:lstStyle>
          <a:p>
            <a:pPr>
              <a:spcBef>
                <a:spcPct val="20000"/>
              </a:spcBef>
              <a:spcAft>
                <a:spcPct val="20000"/>
              </a:spcAft>
            </a:pPr>
            <a:r>
              <a:rPr lang="en-US"/>
              <a:t>Let </a:t>
            </a:r>
            <a:r>
              <a:rPr lang="en-US" sz="2800" i="1">
                <a:latin typeface="Times New Roman" pitchFamily="18" charset="0"/>
              </a:rPr>
              <a:t>t</a:t>
            </a:r>
            <a:r>
              <a:rPr lang="en-US"/>
              <a:t> represent the total number of 10th grade votes.</a:t>
            </a:r>
          </a:p>
        </p:txBody>
      </p:sp>
      <p:pic>
        <p:nvPicPr>
          <p:cNvPr id="409612" name="Picture 12" descr="example 2a"/>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sp>
        <p:nvSpPr>
          <p:cNvPr id="409613" name="Text Box 13"/>
          <p:cNvSpPr txBox="1">
            <a:spLocks noChangeArrowheads="1"/>
          </p:cNvSpPr>
          <p:nvPr/>
        </p:nvSpPr>
        <p:spPr bwMode="auto">
          <a:xfrm>
            <a:off x="625475" y="1770063"/>
            <a:ext cx="8118475" cy="430212"/>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5143500" algn="l"/>
              </a:tabLst>
              <a:defRPr>
                <a:solidFill>
                  <a:schemeClr val="tx1"/>
                </a:solidFill>
                <a:latin typeface="Arial" charset="0"/>
              </a:defRPr>
            </a:lvl1pPr>
            <a:lvl2pPr marL="1831975" indent="-342900">
              <a:spcBef>
                <a:spcPct val="0"/>
              </a:spcBef>
              <a:spcAft>
                <a:spcPct val="0"/>
              </a:spcAft>
              <a:tabLst>
                <a:tab pos="5143500" algn="l"/>
              </a:tabLst>
              <a:defRPr>
                <a:solidFill>
                  <a:schemeClr val="tx1"/>
                </a:solidFill>
                <a:latin typeface="Arial" charset="0"/>
              </a:defRPr>
            </a:lvl2pPr>
            <a:lvl3pPr marL="1946275" indent="-342900">
              <a:spcBef>
                <a:spcPct val="0"/>
              </a:spcBef>
              <a:spcAft>
                <a:spcPct val="0"/>
              </a:spcAft>
              <a:tabLst>
                <a:tab pos="5143500" algn="l"/>
              </a:tabLst>
              <a:defRPr>
                <a:solidFill>
                  <a:schemeClr val="tx1"/>
                </a:solidFill>
                <a:latin typeface="Arial" charset="0"/>
              </a:defRPr>
            </a:lvl3pPr>
            <a:lvl4pPr marL="2060575" indent="-342900">
              <a:spcBef>
                <a:spcPct val="0"/>
              </a:spcBef>
              <a:spcAft>
                <a:spcPct val="0"/>
              </a:spcAft>
              <a:tabLst>
                <a:tab pos="5143500" algn="l"/>
              </a:tabLst>
              <a:defRPr>
                <a:solidFill>
                  <a:schemeClr val="tx1"/>
                </a:solidFill>
                <a:latin typeface="Arial" charset="0"/>
              </a:defRPr>
            </a:lvl4pPr>
            <a:lvl5pPr marL="2174875" indent="-342900">
              <a:spcBef>
                <a:spcPct val="0"/>
              </a:spcBef>
              <a:spcAft>
                <a:spcPct val="0"/>
              </a:spcAft>
              <a:tabLst>
                <a:tab pos="5143500" algn="l"/>
              </a:tabLst>
              <a:defRPr>
                <a:solidFill>
                  <a:schemeClr val="tx1"/>
                </a:solidFill>
                <a:latin typeface="Arial" charset="0"/>
              </a:defRPr>
            </a:lvl5pPr>
            <a:lvl6pPr marL="2632075" indent="-342900" fontAlgn="base">
              <a:spcBef>
                <a:spcPct val="0"/>
              </a:spcBef>
              <a:spcAft>
                <a:spcPct val="0"/>
              </a:spcAft>
              <a:tabLst>
                <a:tab pos="5143500" algn="l"/>
              </a:tabLst>
              <a:defRPr>
                <a:solidFill>
                  <a:schemeClr val="tx1"/>
                </a:solidFill>
                <a:latin typeface="Arial" charset="0"/>
              </a:defRPr>
            </a:lvl6pPr>
            <a:lvl7pPr marL="3089275" indent="-342900" fontAlgn="base">
              <a:spcBef>
                <a:spcPct val="0"/>
              </a:spcBef>
              <a:spcAft>
                <a:spcPct val="0"/>
              </a:spcAft>
              <a:tabLst>
                <a:tab pos="5143500" algn="l"/>
              </a:tabLst>
              <a:defRPr>
                <a:solidFill>
                  <a:schemeClr val="tx1"/>
                </a:solidFill>
                <a:latin typeface="Arial" charset="0"/>
              </a:defRPr>
            </a:lvl7pPr>
            <a:lvl8pPr marL="3546475" indent="-342900" fontAlgn="base">
              <a:spcBef>
                <a:spcPct val="0"/>
              </a:spcBef>
              <a:spcAft>
                <a:spcPct val="0"/>
              </a:spcAft>
              <a:tabLst>
                <a:tab pos="5143500" algn="l"/>
              </a:tabLst>
              <a:defRPr>
                <a:solidFill>
                  <a:schemeClr val="tx1"/>
                </a:solidFill>
                <a:latin typeface="Arial" charset="0"/>
              </a:defRPr>
            </a:lvl8pPr>
            <a:lvl9pPr marL="4003675" indent="-342900" fontAlgn="base">
              <a:spcBef>
                <a:spcPct val="0"/>
              </a:spcBef>
              <a:spcAft>
                <a:spcPct val="0"/>
              </a:spcAft>
              <a:tabLst>
                <a:tab pos="5143500" algn="l"/>
              </a:tabLst>
              <a:defRPr>
                <a:solidFill>
                  <a:schemeClr val="tx1"/>
                </a:solidFill>
                <a:latin typeface="Arial" charset="0"/>
              </a:defRPr>
            </a:lvl9pPr>
          </a:lstStyle>
          <a:p>
            <a:pPr>
              <a:spcBef>
                <a:spcPct val="20000"/>
              </a:spcBef>
              <a:spcAft>
                <a:spcPct val="20000"/>
              </a:spcAft>
            </a:pPr>
            <a:r>
              <a:rPr lang="en-US"/>
              <a:t>Let </a:t>
            </a:r>
            <a:r>
              <a:rPr lang="en-US" sz="2800" i="1">
                <a:latin typeface="Times New Roman" pitchFamily="18" charset="0"/>
              </a:rPr>
              <a:t>e</a:t>
            </a:r>
            <a:r>
              <a:rPr lang="en-US"/>
              <a:t> represent the total number of 11th grade votes.</a:t>
            </a:r>
          </a:p>
        </p:txBody>
      </p:sp>
      <p:grpSp>
        <p:nvGrpSpPr>
          <p:cNvPr id="409619" name="Group 19"/>
          <p:cNvGrpSpPr>
            <a:grpSpLocks/>
          </p:cNvGrpSpPr>
          <p:nvPr/>
        </p:nvGrpSpPr>
        <p:grpSpPr bwMode="auto">
          <a:xfrm>
            <a:off x="619125" y="2660650"/>
            <a:ext cx="8118475" cy="835025"/>
            <a:chOff x="390" y="1676"/>
            <a:chExt cx="5114" cy="526"/>
          </a:xfrm>
        </p:grpSpPr>
        <p:sp>
          <p:nvSpPr>
            <p:cNvPr id="409614" name="Text Box 14"/>
            <p:cNvSpPr txBox="1">
              <a:spLocks noChangeArrowheads="1"/>
            </p:cNvSpPr>
            <p:nvPr/>
          </p:nvSpPr>
          <p:spPr bwMode="invGray">
            <a:xfrm>
              <a:off x="390" y="1676"/>
              <a:ext cx="5114" cy="242"/>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3314700" algn="l"/>
                </a:tabLst>
                <a:defRPr>
                  <a:solidFill>
                    <a:schemeClr val="tx1"/>
                  </a:solidFill>
                  <a:latin typeface="Arial" charset="0"/>
                </a:defRPr>
              </a:lvl1pPr>
              <a:lvl2pPr marL="1831975" indent="-342900">
                <a:spcBef>
                  <a:spcPct val="0"/>
                </a:spcBef>
                <a:spcAft>
                  <a:spcPct val="0"/>
                </a:spcAft>
                <a:tabLst>
                  <a:tab pos="3314700" algn="l"/>
                </a:tabLst>
                <a:defRPr>
                  <a:solidFill>
                    <a:schemeClr val="tx1"/>
                  </a:solidFill>
                  <a:latin typeface="Arial" charset="0"/>
                </a:defRPr>
              </a:lvl2pPr>
              <a:lvl3pPr marL="1946275" indent="-342900">
                <a:spcBef>
                  <a:spcPct val="0"/>
                </a:spcBef>
                <a:spcAft>
                  <a:spcPct val="0"/>
                </a:spcAft>
                <a:tabLst>
                  <a:tab pos="3314700" algn="l"/>
                </a:tabLst>
                <a:defRPr>
                  <a:solidFill>
                    <a:schemeClr val="tx1"/>
                  </a:solidFill>
                  <a:latin typeface="Arial" charset="0"/>
                </a:defRPr>
              </a:lvl3pPr>
              <a:lvl4pPr marL="2060575" indent="-342900">
                <a:spcBef>
                  <a:spcPct val="0"/>
                </a:spcBef>
                <a:spcAft>
                  <a:spcPct val="0"/>
                </a:spcAft>
                <a:tabLst>
                  <a:tab pos="3314700" algn="l"/>
                </a:tabLst>
                <a:defRPr>
                  <a:solidFill>
                    <a:schemeClr val="tx1"/>
                  </a:solidFill>
                  <a:latin typeface="Arial" charset="0"/>
                </a:defRPr>
              </a:lvl4pPr>
              <a:lvl5pPr marL="2174875" indent="-342900">
                <a:spcBef>
                  <a:spcPct val="0"/>
                </a:spcBef>
                <a:spcAft>
                  <a:spcPct val="0"/>
                </a:spcAft>
                <a:tabLst>
                  <a:tab pos="3314700" algn="l"/>
                </a:tabLst>
                <a:defRPr>
                  <a:solidFill>
                    <a:schemeClr val="tx1"/>
                  </a:solidFill>
                  <a:latin typeface="Arial" charset="0"/>
                </a:defRPr>
              </a:lvl5pPr>
              <a:lvl6pPr marL="2632075" indent="-342900" fontAlgn="base">
                <a:spcBef>
                  <a:spcPct val="0"/>
                </a:spcBef>
                <a:spcAft>
                  <a:spcPct val="0"/>
                </a:spcAft>
                <a:tabLst>
                  <a:tab pos="3314700" algn="l"/>
                </a:tabLst>
                <a:defRPr>
                  <a:solidFill>
                    <a:schemeClr val="tx1"/>
                  </a:solidFill>
                  <a:latin typeface="Arial" charset="0"/>
                </a:defRPr>
              </a:lvl6pPr>
              <a:lvl7pPr marL="3089275" indent="-342900" fontAlgn="base">
                <a:spcBef>
                  <a:spcPct val="0"/>
                </a:spcBef>
                <a:spcAft>
                  <a:spcPct val="0"/>
                </a:spcAft>
                <a:tabLst>
                  <a:tab pos="3314700" algn="l"/>
                </a:tabLst>
                <a:defRPr>
                  <a:solidFill>
                    <a:schemeClr val="tx1"/>
                  </a:solidFill>
                  <a:latin typeface="Arial" charset="0"/>
                </a:defRPr>
              </a:lvl7pPr>
              <a:lvl8pPr marL="3546475" indent="-342900" fontAlgn="base">
                <a:spcBef>
                  <a:spcPct val="0"/>
                </a:spcBef>
                <a:spcAft>
                  <a:spcPct val="0"/>
                </a:spcAft>
                <a:tabLst>
                  <a:tab pos="3314700" algn="l"/>
                </a:tabLst>
                <a:defRPr>
                  <a:solidFill>
                    <a:schemeClr val="tx1"/>
                  </a:solidFill>
                  <a:latin typeface="Arial" charset="0"/>
                </a:defRPr>
              </a:lvl8pPr>
              <a:lvl9pPr marL="4003675" indent="-342900" fontAlgn="base">
                <a:spcBef>
                  <a:spcPct val="0"/>
                </a:spcBef>
                <a:spcAft>
                  <a:spcPct val="0"/>
                </a:spcAft>
                <a:tabLst>
                  <a:tab pos="3314700" algn="l"/>
                </a:tabLst>
                <a:defRPr>
                  <a:solidFill>
                    <a:schemeClr val="tx1"/>
                  </a:solidFill>
                  <a:latin typeface="Arial" charset="0"/>
                </a:defRPr>
              </a:lvl9pPr>
            </a:lstStyle>
            <a:p>
              <a:pPr>
                <a:lnSpc>
                  <a:spcPct val="80000"/>
                </a:lnSpc>
                <a:spcBef>
                  <a:spcPct val="20000"/>
                </a:spcBef>
                <a:spcAft>
                  <a:spcPct val="20000"/>
                </a:spcAft>
              </a:pPr>
              <a:r>
                <a:rPr lang="en-US" b="1">
                  <a:solidFill>
                    <a:srgbClr val="FFEB55"/>
                  </a:solidFill>
                </a:rPr>
                <a:t>Answer:</a:t>
              </a:r>
              <a:endParaRPr lang="en-US"/>
            </a:p>
          </p:txBody>
        </p:sp>
        <p:pic>
          <p:nvPicPr>
            <p:cNvPr id="409615" name="Picture 15" descr="Eqn26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invGray">
            <a:xfrm>
              <a:off x="454" y="1966"/>
              <a:ext cx="1721" cy="173"/>
            </a:xfrm>
            <a:prstGeom prst="rect">
              <a:avLst/>
            </a:prstGeom>
            <a:noFill/>
            <a:extLst>
              <a:ext uri="{909E8E84-426E-40DD-AFC4-6F175D3DCCD1}">
                <a14:hiddenFill xmlns:a14="http://schemas.microsoft.com/office/drawing/2010/main">
                  <a:solidFill>
                    <a:srgbClr val="FFFFFF"/>
                  </a:solidFill>
                </a14:hiddenFill>
              </a:ext>
            </a:extLst>
          </p:spPr>
        </p:pic>
        <p:sp>
          <p:nvSpPr>
            <p:cNvPr id="409617" name="Text Box 17"/>
            <p:cNvSpPr txBox="1">
              <a:spLocks noChangeArrowheads="1"/>
            </p:cNvSpPr>
            <p:nvPr/>
          </p:nvSpPr>
          <p:spPr bwMode="invGray">
            <a:xfrm>
              <a:off x="2638" y="1937"/>
              <a:ext cx="2831"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Votes for blue-and-gold</a:t>
              </a:r>
            </a:p>
          </p:txBody>
        </p:sp>
      </p:grpSp>
      <p:grpSp>
        <p:nvGrpSpPr>
          <p:cNvPr id="409620" name="Group 20"/>
          <p:cNvGrpSpPr>
            <a:grpSpLocks/>
          </p:cNvGrpSpPr>
          <p:nvPr/>
        </p:nvGrpSpPr>
        <p:grpSpPr bwMode="auto">
          <a:xfrm>
            <a:off x="720725" y="3505200"/>
            <a:ext cx="7961313" cy="420688"/>
            <a:chOff x="454" y="2208"/>
            <a:chExt cx="5015" cy="265"/>
          </a:xfrm>
        </p:grpSpPr>
        <p:pic>
          <p:nvPicPr>
            <p:cNvPr id="409616" name="Picture 16" descr="Eqn26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invGray">
            <a:xfrm>
              <a:off x="454" y="2243"/>
              <a:ext cx="1718" cy="173"/>
            </a:xfrm>
            <a:prstGeom prst="rect">
              <a:avLst/>
            </a:prstGeom>
            <a:noFill/>
            <a:extLst>
              <a:ext uri="{909E8E84-426E-40DD-AFC4-6F175D3DCCD1}">
                <a14:hiddenFill xmlns:a14="http://schemas.microsoft.com/office/drawing/2010/main">
                  <a:solidFill>
                    <a:srgbClr val="FFFFFF"/>
                  </a:solidFill>
                </a14:hiddenFill>
              </a:ext>
            </a:extLst>
          </p:spPr>
        </p:pic>
        <p:sp>
          <p:nvSpPr>
            <p:cNvPr id="409618" name="Text Box 18"/>
            <p:cNvSpPr txBox="1">
              <a:spLocks noChangeArrowheads="1"/>
            </p:cNvSpPr>
            <p:nvPr/>
          </p:nvSpPr>
          <p:spPr bwMode="invGray">
            <a:xfrm>
              <a:off x="2638" y="2208"/>
              <a:ext cx="2831" cy="265"/>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lgn="ctr">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t>Votes for red-and-black</a:t>
              </a:r>
            </a:p>
          </p:txBody>
        </p:sp>
      </p:grpSp>
      <p:pic>
        <p:nvPicPr>
          <p:cNvPr id="409622" name="Picture 22" descr="stop sign 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invGray">
          <a:xfrm>
            <a:off x="7524750" y="5876925"/>
            <a:ext cx="1252538"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167554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9611"/>
                                        </p:tgtEl>
                                        <p:attrNameLst>
                                          <p:attrName>style.visibility</p:attrName>
                                        </p:attrNameLst>
                                      </p:cBhvr>
                                      <p:to>
                                        <p:strVal val="visible"/>
                                      </p:to>
                                    </p:set>
                                    <p:animEffect transition="in" filter="wipe(left)">
                                      <p:cBhvr>
                                        <p:cTn id="7" dur="500"/>
                                        <p:tgtEl>
                                          <p:spTgt spid="4096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13"/>
                                        </p:tgtEl>
                                        <p:attrNameLst>
                                          <p:attrName>style.visibility</p:attrName>
                                        </p:attrNameLst>
                                      </p:cBhvr>
                                      <p:to>
                                        <p:strVal val="visible"/>
                                      </p:to>
                                    </p:set>
                                    <p:animEffect transition="in" filter="wipe(left)">
                                      <p:cBhvr>
                                        <p:cTn id="12" dur="500"/>
                                        <p:tgtEl>
                                          <p:spTgt spid="40961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409619"/>
                                        </p:tgtEl>
                                        <p:attrNameLst>
                                          <p:attrName>style.visibility</p:attrName>
                                        </p:attrNameLst>
                                      </p:cBhvr>
                                      <p:to>
                                        <p:strVal val="visible"/>
                                      </p:to>
                                    </p:set>
                                    <p:animEffect transition="in" filter="wipe(left)">
                                      <p:cBhvr>
                                        <p:cTn id="17" dur="500"/>
                                        <p:tgtEl>
                                          <p:spTgt spid="40961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nodeType="clickEffect">
                                  <p:stCondLst>
                                    <p:cond delay="0"/>
                                  </p:stCondLst>
                                  <p:childTnLst>
                                    <p:set>
                                      <p:cBhvr>
                                        <p:cTn id="21" dur="1" fill="hold">
                                          <p:stCondLst>
                                            <p:cond delay="0"/>
                                          </p:stCondLst>
                                        </p:cTn>
                                        <p:tgtEl>
                                          <p:spTgt spid="409620"/>
                                        </p:tgtEl>
                                        <p:attrNameLst>
                                          <p:attrName>style.visibility</p:attrName>
                                        </p:attrNameLst>
                                      </p:cBhvr>
                                      <p:to>
                                        <p:strVal val="visible"/>
                                      </p:to>
                                    </p:set>
                                    <p:animEffect transition="in" filter="wipe(left)">
                                      <p:cBhvr>
                                        <p:cTn id="22" dur="500"/>
                                        <p:tgtEl>
                                          <p:spTgt spid="409620"/>
                                        </p:tgtEl>
                                      </p:cBhvr>
                                    </p:animEffect>
                                  </p:childTnLst>
                                </p:cTn>
                              </p:par>
                            </p:childTnLst>
                          </p:cTn>
                        </p:par>
                        <p:par>
                          <p:cTn id="23" fill="hold" nodeType="afterGroup">
                            <p:stCondLst>
                              <p:cond delay="500"/>
                            </p:stCondLst>
                            <p:childTnLst>
                              <p:par>
                                <p:cTn id="24" presetID="4" presetClass="entr" presetSubtype="32" fill="hold" nodeType="afterEffect">
                                  <p:stCondLst>
                                    <p:cond delay="0"/>
                                  </p:stCondLst>
                                  <p:childTnLst>
                                    <p:set>
                                      <p:cBhvr>
                                        <p:cTn id="25" dur="1" fill="hold">
                                          <p:stCondLst>
                                            <p:cond delay="0"/>
                                          </p:stCondLst>
                                        </p:cTn>
                                        <p:tgtEl>
                                          <p:spTgt spid="409622"/>
                                        </p:tgtEl>
                                        <p:attrNameLst>
                                          <p:attrName>style.visibility</p:attrName>
                                        </p:attrNameLst>
                                      </p:cBhvr>
                                      <p:to>
                                        <p:strVal val="visible"/>
                                      </p:to>
                                    </p:set>
                                    <p:animEffect transition="in" filter="box(out)">
                                      <p:cBhvr>
                                        <p:cTn id="26" dur="500"/>
                                        <p:tgtEl>
                                          <p:spTgt spid="409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1" grpId="0" autoUpdateAnimBg="0"/>
      <p:bldP spid="409613"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ChangeArrowheads="1"/>
          </p:cNvSpPr>
          <p:nvPr>
            <p:ph type="title"/>
          </p:nvPr>
        </p:nvSpPr>
        <p:spPr>
          <a:xfrm>
            <a:off x="898525" y="7018338"/>
            <a:ext cx="8229600" cy="296862"/>
          </a:xfrm>
        </p:spPr>
        <p:txBody>
          <a:bodyPr/>
          <a:lstStyle/>
          <a:p>
            <a:pPr algn="r"/>
            <a:r>
              <a:rPr lang="en-US" sz="1200"/>
              <a:t>Example 6-2a</a:t>
            </a:r>
          </a:p>
        </p:txBody>
      </p:sp>
      <p:sp>
        <p:nvSpPr>
          <p:cNvPr id="40857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408580" name="Picture 4" descr="next">
            <a:hlinkClick r:id="" action="ppaction://hlinkshowjump?jump=nextslide" highlightClick="1"/>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52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8581" name="Picture 5" descr="back">
            <a:hlinkClick r:id="" action="ppaction://hlinkshowjump?jump=previousslide" highlightClick="1"/>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6413"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8582" name="Picture 6" descr="home">
            <a:hlinkClick r:id="rId4" action="ppaction://hlinksldjump" highlightClick="1"/>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1075"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8583" name="Picture 7" descr="help">
            <a:hlinkClick r:id="rId6" action="ppaction://program" highlightClick="1"/>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27850" y="6470650"/>
            <a:ext cx="347663"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8584" name="Picture 8" descr="secstart">
            <a:hlinkClick r:id="" action="ppaction://noaction" highlightClick="1"/>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723188" y="6470650"/>
            <a:ext cx="347662" cy="342900"/>
          </a:xfrm>
          <a:prstGeom prst="rect">
            <a:avLst/>
          </a:prstGeom>
          <a:noFill/>
          <a:extLst>
            <a:ext uri="{909E8E84-426E-40DD-AFC4-6F175D3DCCD1}">
              <a14:hiddenFill xmlns:a14="http://schemas.microsoft.com/office/drawing/2010/main">
                <a:solidFill>
                  <a:srgbClr val="FFFFFF"/>
                </a:solidFill>
              </a14:hiddenFill>
            </a:ext>
          </a:extLst>
        </p:spPr>
      </p:pic>
      <p:pic>
        <p:nvPicPr>
          <p:cNvPr id="408586" name="Picture 10" descr="check">
            <a:hlinkClick r:id="" action="ppaction://noaction" highlightClick="1"/>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4125" y="6465888"/>
            <a:ext cx="1663700" cy="347662"/>
          </a:xfrm>
          <a:prstGeom prst="rect">
            <a:avLst/>
          </a:prstGeom>
          <a:noFill/>
          <a:extLst>
            <a:ext uri="{909E8E84-426E-40DD-AFC4-6F175D3DCCD1}">
              <a14:hiddenFill xmlns:a14="http://schemas.microsoft.com/office/drawing/2010/main">
                <a:solidFill>
                  <a:srgbClr val="FFFFFF"/>
                </a:solidFill>
              </a14:hiddenFill>
            </a:ext>
          </a:extLst>
        </p:spPr>
      </p:pic>
      <p:pic>
        <p:nvPicPr>
          <p:cNvPr id="408587" name="Picture 11" descr="4-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hidden">
          <a:xfrm>
            <a:off x="7212013" y="100013"/>
            <a:ext cx="1695450" cy="276225"/>
          </a:xfrm>
          <a:prstGeom prst="rect">
            <a:avLst/>
          </a:prstGeom>
          <a:noFill/>
          <a:extLst>
            <a:ext uri="{909E8E84-426E-40DD-AFC4-6F175D3DCCD1}">
              <a14:hiddenFill xmlns:a14="http://schemas.microsoft.com/office/drawing/2010/main">
                <a:solidFill>
                  <a:srgbClr val="FFFFFF"/>
                </a:solidFill>
              </a14:hiddenFill>
            </a:ext>
          </a:extLst>
        </p:spPr>
      </p:pic>
      <p:sp>
        <p:nvSpPr>
          <p:cNvPr id="408588" name="Text Box 12"/>
          <p:cNvSpPr txBox="1">
            <a:spLocks noChangeArrowheads="1"/>
          </p:cNvSpPr>
          <p:nvPr/>
        </p:nvSpPr>
        <p:spPr bwMode="auto">
          <a:xfrm>
            <a:off x="619125" y="1270000"/>
            <a:ext cx="8118475" cy="430213"/>
          </a:xfrm>
          <a:prstGeom prst="rect">
            <a:avLst/>
          </a:prstGeom>
          <a:noFill/>
          <a:ln>
            <a:noFill/>
          </a:ln>
          <a:effectLst/>
          <a:extLst>
            <a:ext uri="{909E8E84-426E-40DD-AFC4-6F175D3DCCD1}">
              <a14:hiddenFill xmlns:a14="http://schemas.microsoft.com/office/drawing/2010/main">
                <a:solidFill>
                  <a:srgbClr val="003399"/>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0"/>
              </a:spcBef>
              <a:spcAft>
                <a:spcPct val="0"/>
              </a:spcAft>
              <a:tabLst>
                <a:tab pos="5143500" algn="l"/>
              </a:tabLst>
              <a:defRPr>
                <a:solidFill>
                  <a:schemeClr val="tx1"/>
                </a:solidFill>
                <a:latin typeface="Arial" charset="0"/>
              </a:defRPr>
            </a:lvl1pPr>
            <a:lvl2pPr marL="1831975" indent="-342900">
              <a:spcBef>
                <a:spcPct val="0"/>
              </a:spcBef>
              <a:spcAft>
                <a:spcPct val="0"/>
              </a:spcAft>
              <a:tabLst>
                <a:tab pos="5143500" algn="l"/>
              </a:tabLst>
              <a:defRPr>
                <a:solidFill>
                  <a:schemeClr val="tx1"/>
                </a:solidFill>
                <a:latin typeface="Arial" charset="0"/>
              </a:defRPr>
            </a:lvl2pPr>
            <a:lvl3pPr marL="1946275" indent="-342900">
              <a:spcBef>
                <a:spcPct val="0"/>
              </a:spcBef>
              <a:spcAft>
                <a:spcPct val="0"/>
              </a:spcAft>
              <a:tabLst>
                <a:tab pos="5143500" algn="l"/>
              </a:tabLst>
              <a:defRPr>
                <a:solidFill>
                  <a:schemeClr val="tx1"/>
                </a:solidFill>
                <a:latin typeface="Arial" charset="0"/>
              </a:defRPr>
            </a:lvl3pPr>
            <a:lvl4pPr marL="2060575" indent="-342900">
              <a:spcBef>
                <a:spcPct val="0"/>
              </a:spcBef>
              <a:spcAft>
                <a:spcPct val="0"/>
              </a:spcAft>
              <a:tabLst>
                <a:tab pos="5143500" algn="l"/>
              </a:tabLst>
              <a:defRPr>
                <a:solidFill>
                  <a:schemeClr val="tx1"/>
                </a:solidFill>
                <a:latin typeface="Arial" charset="0"/>
              </a:defRPr>
            </a:lvl4pPr>
            <a:lvl5pPr marL="2174875" indent="-342900">
              <a:spcBef>
                <a:spcPct val="0"/>
              </a:spcBef>
              <a:spcAft>
                <a:spcPct val="0"/>
              </a:spcAft>
              <a:tabLst>
                <a:tab pos="5143500" algn="l"/>
              </a:tabLst>
              <a:defRPr>
                <a:solidFill>
                  <a:schemeClr val="tx1"/>
                </a:solidFill>
                <a:latin typeface="Arial" charset="0"/>
              </a:defRPr>
            </a:lvl5pPr>
            <a:lvl6pPr marL="2632075" indent="-342900" fontAlgn="base">
              <a:spcBef>
                <a:spcPct val="0"/>
              </a:spcBef>
              <a:spcAft>
                <a:spcPct val="0"/>
              </a:spcAft>
              <a:tabLst>
                <a:tab pos="5143500" algn="l"/>
              </a:tabLst>
              <a:defRPr>
                <a:solidFill>
                  <a:schemeClr val="tx1"/>
                </a:solidFill>
                <a:latin typeface="Arial" charset="0"/>
              </a:defRPr>
            </a:lvl6pPr>
            <a:lvl7pPr marL="3089275" indent="-342900" fontAlgn="base">
              <a:spcBef>
                <a:spcPct val="0"/>
              </a:spcBef>
              <a:spcAft>
                <a:spcPct val="0"/>
              </a:spcAft>
              <a:tabLst>
                <a:tab pos="5143500" algn="l"/>
              </a:tabLst>
              <a:defRPr>
                <a:solidFill>
                  <a:schemeClr val="tx1"/>
                </a:solidFill>
                <a:latin typeface="Arial" charset="0"/>
              </a:defRPr>
            </a:lvl7pPr>
            <a:lvl8pPr marL="3546475" indent="-342900" fontAlgn="base">
              <a:spcBef>
                <a:spcPct val="0"/>
              </a:spcBef>
              <a:spcAft>
                <a:spcPct val="0"/>
              </a:spcAft>
              <a:tabLst>
                <a:tab pos="5143500" algn="l"/>
              </a:tabLst>
              <a:defRPr>
                <a:solidFill>
                  <a:schemeClr val="tx1"/>
                </a:solidFill>
                <a:latin typeface="Arial" charset="0"/>
              </a:defRPr>
            </a:lvl8pPr>
            <a:lvl9pPr marL="4003675" indent="-342900" fontAlgn="base">
              <a:spcBef>
                <a:spcPct val="0"/>
              </a:spcBef>
              <a:spcAft>
                <a:spcPct val="0"/>
              </a:spcAft>
              <a:tabLst>
                <a:tab pos="5143500" algn="l"/>
              </a:tabLst>
              <a:defRPr>
                <a:solidFill>
                  <a:schemeClr val="tx1"/>
                </a:solidFill>
                <a:latin typeface="Arial" charset="0"/>
              </a:defRPr>
            </a:lvl9pPr>
          </a:lstStyle>
          <a:p>
            <a:pPr>
              <a:spcBef>
                <a:spcPct val="20000"/>
              </a:spcBef>
              <a:spcAft>
                <a:spcPct val="20000"/>
              </a:spcAft>
            </a:pPr>
            <a:r>
              <a:rPr lang="en-US" b="1">
                <a:solidFill>
                  <a:schemeClr val="folHlink"/>
                </a:solidFill>
              </a:rPr>
              <a:t>Voting</a:t>
            </a:r>
            <a:r>
              <a:rPr lang="en-US" b="1">
                <a:solidFill>
                  <a:srgbClr val="FFEB55"/>
                </a:solidFill>
              </a:rPr>
              <a:t>  In a vote for the school colors of a new high school, blue-and-gold received 440 votes from 10th and 11th graders and red-and-black received 210 votes from 10th and 11th graders. In the 10th grade, blue-and-gold received 72% of the votes, and red-and-black received 28% of the votes. In the 11th grade, blue-and-gold received 64% of the votes and red-and-black received 36%.</a:t>
            </a:r>
          </a:p>
          <a:p>
            <a:pPr>
              <a:spcBef>
                <a:spcPct val="20000"/>
              </a:spcBef>
              <a:spcAft>
                <a:spcPct val="20000"/>
              </a:spcAft>
            </a:pPr>
            <a:r>
              <a:rPr lang="en-US" b="1">
                <a:solidFill>
                  <a:srgbClr val="FFEB55"/>
                </a:solidFill>
              </a:rPr>
              <a:t>Find the total number of votes cast in the 10th and in the 11th grade.</a:t>
            </a:r>
          </a:p>
        </p:txBody>
      </p:sp>
      <p:pic>
        <p:nvPicPr>
          <p:cNvPr id="408590" name="Picture 14" descr="example 2b"/>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30238" y="739775"/>
            <a:ext cx="1938337" cy="476250"/>
          </a:xfrm>
          <a:prstGeom prst="rect">
            <a:avLst/>
          </a:prstGeom>
          <a:noFill/>
          <a:extLst>
            <a:ext uri="{909E8E84-426E-40DD-AFC4-6F175D3DCCD1}">
              <a14:hiddenFill xmlns:a14="http://schemas.microsoft.com/office/drawing/2010/main">
                <a:solidFill>
                  <a:srgbClr val="FFFFFF"/>
                </a:solidFill>
              </a14:hiddenFill>
            </a:ext>
          </a:extLst>
        </p:spPr>
      </p:pic>
      <p:pic>
        <p:nvPicPr>
          <p:cNvPr id="408592" name="Picture 16" descr="stop sign 4"/>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invGray">
          <a:xfrm>
            <a:off x="7288213" y="5781675"/>
            <a:ext cx="1498600" cy="528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14585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6" presetClass="entr" presetSubtype="37" fill="hold" nodeType="afterEffect">
                                  <p:stCondLst>
                                    <p:cond delay="0"/>
                                  </p:stCondLst>
                                  <p:childTnLst>
                                    <p:set>
                                      <p:cBhvr>
                                        <p:cTn id="6" dur="1" fill="hold">
                                          <p:stCondLst>
                                            <p:cond delay="0"/>
                                          </p:stCondLst>
                                        </p:cTn>
                                        <p:tgtEl>
                                          <p:spTgt spid="408590"/>
                                        </p:tgtEl>
                                        <p:attrNameLst>
                                          <p:attrName>style.visibility</p:attrName>
                                        </p:attrNameLst>
                                      </p:cBhvr>
                                      <p:to>
                                        <p:strVal val="visible"/>
                                      </p:to>
                                    </p:set>
                                    <p:animEffect transition="in" filter="barn(outVertical)">
                                      <p:cBhvr>
                                        <p:cTn id="7" dur="500"/>
                                        <p:tgtEl>
                                          <p:spTgt spid="408590"/>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08588"/>
                                        </p:tgtEl>
                                        <p:attrNameLst>
                                          <p:attrName>style.visibility</p:attrName>
                                        </p:attrNameLst>
                                      </p:cBhvr>
                                      <p:to>
                                        <p:strVal val="visible"/>
                                      </p:to>
                                    </p:set>
                                    <p:animEffect transition="in" filter="wipe(left)">
                                      <p:cBhvr>
                                        <p:cTn id="11" dur="500"/>
                                        <p:tgtEl>
                                          <p:spTgt spid="408588"/>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408592"/>
                                        </p:tgtEl>
                                        <p:attrNameLst>
                                          <p:attrName>style.visibility</p:attrName>
                                        </p:attrNameLst>
                                      </p:cBhvr>
                                      <p:to>
                                        <p:strVal val="visible"/>
                                      </p:to>
                                    </p:set>
                                    <p:animEffect transition="in" filter="box(out)">
                                      <p:cBhvr>
                                        <p:cTn id="15" dur="500"/>
                                        <p:tgtEl>
                                          <p:spTgt spid="4085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8588" grpId="0"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454</Words>
  <Application>Microsoft Office PowerPoint</Application>
  <PresentationFormat>On-screen Show (4:3)</PresentationFormat>
  <Paragraphs>49</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MathType 5.0 Equation</vt:lpstr>
      <vt:lpstr>PowerPoint Presentation</vt:lpstr>
      <vt:lpstr>Lesson 6 Contents</vt:lpstr>
      <vt:lpstr>Example 6-1a</vt:lpstr>
      <vt:lpstr>Example 6-1a</vt:lpstr>
      <vt:lpstr>Example 6-1a</vt:lpstr>
      <vt:lpstr>Example 6-1b</vt:lpstr>
      <vt:lpstr>Example 6-2a</vt:lpstr>
      <vt:lpstr>Example 6-2a</vt:lpstr>
      <vt:lpstr>Example 6-2a</vt:lpstr>
      <vt:lpstr>Example 6-2a</vt:lpstr>
      <vt:lpstr>Example 6-2a</vt:lpstr>
      <vt:lpstr>Example 6-2b</vt:lpstr>
      <vt:lpstr>Example 6-2b</vt:lpstr>
      <vt:lpstr>Example 6-3a</vt:lpstr>
      <vt:lpstr>Example 6-3a</vt:lpstr>
      <vt:lpstr>Example 6-3a</vt:lpstr>
      <vt:lpstr>Example 6-3b</vt:lpstr>
      <vt:lpstr>End of Lesson 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cp:revision>
  <dcterms:created xsi:type="dcterms:W3CDTF">2013-11-12T22:45:15Z</dcterms:created>
  <dcterms:modified xsi:type="dcterms:W3CDTF">2013-11-12T22:45:28Z</dcterms:modified>
</cp:coreProperties>
</file>