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9" r:id="rId1"/>
  </p:sldMasterIdLst>
  <p:sldIdLst>
    <p:sldId id="256" r:id="rId2"/>
    <p:sldId id="257" r:id="rId3"/>
    <p:sldId id="258" r:id="rId4"/>
    <p:sldId id="268" r:id="rId5"/>
    <p:sldId id="260" r:id="rId6"/>
    <p:sldId id="269" r:id="rId7"/>
    <p:sldId id="262" r:id="rId8"/>
    <p:sldId id="273" r:id="rId9"/>
    <p:sldId id="274" r:id="rId10"/>
    <p:sldId id="275" r:id="rId11"/>
    <p:sldId id="264" r:id="rId12"/>
    <p:sldId id="271" r:id="rId13"/>
    <p:sldId id="266" r:id="rId14"/>
    <p:sldId id="272" r:id="rId15"/>
    <p:sldId id="276" r:id="rId16"/>
    <p:sldId id="281" r:id="rId17"/>
    <p:sldId id="277" r:id="rId18"/>
    <p:sldId id="282" r:id="rId19"/>
    <p:sldId id="278" r:id="rId20"/>
    <p:sldId id="283" r:id="rId21"/>
    <p:sldId id="279" r:id="rId22"/>
    <p:sldId id="284" r:id="rId23"/>
    <p:sldId id="280" r:id="rId24"/>
    <p:sldId id="285" r:id="rId25"/>
    <p:sldId id="286" r:id="rId26"/>
    <p:sldId id="287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8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4.emf"/><Relationship Id="rId4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4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4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4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4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4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4.emf"/><Relationship Id="rId4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emf"/><Relationship Id="rId1" Type="http://schemas.openxmlformats.org/officeDocument/2006/relationships/image" Target="../media/image4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6DF-D5C7-CE4F-8C14-D3EA7953177E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F56-20FF-2D4E-9ABD-CAEC2D329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6DF-D5C7-CE4F-8C14-D3EA7953177E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F56-20FF-2D4E-9ABD-CAEC2D329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6DF-D5C7-CE4F-8C14-D3EA7953177E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F56-20FF-2D4E-9ABD-CAEC2D329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6DF-D5C7-CE4F-8C14-D3EA7953177E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F56-20FF-2D4E-9ABD-CAEC2D3291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6DF-D5C7-CE4F-8C14-D3EA7953177E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F56-20FF-2D4E-9ABD-CAEC2D329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6DF-D5C7-CE4F-8C14-D3EA7953177E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F56-20FF-2D4E-9ABD-CAEC2D329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6DF-D5C7-CE4F-8C14-D3EA7953177E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F56-20FF-2D4E-9ABD-CAEC2D329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6DF-D5C7-CE4F-8C14-D3EA7953177E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96DF-D5C7-CE4F-8C14-D3EA7953177E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F56-20FF-2D4E-9ABD-CAEC2D329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8A96DF-D5C7-CE4F-8C14-D3EA7953177E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3CC1F56-20FF-2D4E-9ABD-CAEC2D3291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0.emf"/><Relationship Id="rId3" Type="http://schemas.openxmlformats.org/officeDocument/2006/relationships/oleObject" Target="../embeddings/oleObject21.bin"/><Relationship Id="rId7" Type="http://schemas.openxmlformats.org/officeDocument/2006/relationships/image" Target="../media/image16.e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19.emf"/><Relationship Id="rId5" Type="http://schemas.openxmlformats.org/officeDocument/2006/relationships/image" Target="../media/image15.png"/><Relationship Id="rId15" Type="http://schemas.openxmlformats.org/officeDocument/2006/relationships/image" Target="../media/image8.tiff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4.emf"/><Relationship Id="rId9" Type="http://schemas.openxmlformats.org/officeDocument/2006/relationships/image" Target="../media/image18.emf"/><Relationship Id="rId1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8.tiff"/><Relationship Id="rId4" Type="http://schemas.openxmlformats.org/officeDocument/2006/relationships/image" Target="../media/image4.emf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8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emf"/><Relationship Id="rId11" Type="http://schemas.openxmlformats.org/officeDocument/2006/relationships/slide" Target="slide2.xml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2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8.tiff"/><Relationship Id="rId4" Type="http://schemas.openxmlformats.org/officeDocument/2006/relationships/image" Target="../media/image4.emf"/><Relationship Id="rId9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8.tiff"/><Relationship Id="rId4" Type="http://schemas.openxmlformats.org/officeDocument/2006/relationships/image" Target="../media/image4.emf"/><Relationship Id="rId9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9.xml"/><Relationship Id="rId18" Type="http://schemas.openxmlformats.org/officeDocument/2006/relationships/slide" Target="slide13.xml"/><Relationship Id="rId3" Type="http://schemas.openxmlformats.org/officeDocument/2006/relationships/slide" Target="slide15.xml"/><Relationship Id="rId21" Type="http://schemas.openxmlformats.org/officeDocument/2006/relationships/slide" Target="slide43.xml"/><Relationship Id="rId7" Type="http://schemas.openxmlformats.org/officeDocument/2006/relationships/slide" Target="slide17.xml"/><Relationship Id="rId12" Type="http://schemas.openxmlformats.org/officeDocument/2006/relationships/slide" Target="slide29.xml"/><Relationship Id="rId17" Type="http://schemas.openxmlformats.org/officeDocument/2006/relationships/slide" Target="slide41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20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9.xml"/><Relationship Id="rId5" Type="http://schemas.openxmlformats.org/officeDocument/2006/relationships/slide" Target="slide35.xml"/><Relationship Id="rId15" Type="http://schemas.openxmlformats.org/officeDocument/2006/relationships/slide" Target="slide21.xml"/><Relationship Id="rId23" Type="http://schemas.openxmlformats.org/officeDocument/2006/relationships/image" Target="../media/image3.png"/><Relationship Id="rId10" Type="http://schemas.openxmlformats.org/officeDocument/2006/relationships/slide" Target="slide7.xml"/><Relationship Id="rId19" Type="http://schemas.openxmlformats.org/officeDocument/2006/relationships/slide" Target="slide23.xml"/><Relationship Id="rId4" Type="http://schemas.openxmlformats.org/officeDocument/2006/relationships/slide" Target="slide25.xml"/><Relationship Id="rId9" Type="http://schemas.openxmlformats.org/officeDocument/2006/relationships/slide" Target="slide37.xml"/><Relationship Id="rId14" Type="http://schemas.openxmlformats.org/officeDocument/2006/relationships/slide" Target="slide11.xml"/><Relationship Id="rId22" Type="http://schemas.openxmlformats.org/officeDocument/2006/relationships/slide" Target="slide4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8.tiff"/><Relationship Id="rId4" Type="http://schemas.openxmlformats.org/officeDocument/2006/relationships/image" Target="../media/image4.emf"/><Relationship Id="rId9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8.tiff"/><Relationship Id="rId4" Type="http://schemas.openxmlformats.org/officeDocument/2006/relationships/image" Target="../media/image4.emf"/><Relationship Id="rId9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8.tiff"/><Relationship Id="rId4" Type="http://schemas.openxmlformats.org/officeDocument/2006/relationships/image" Target="../media/image4.emf"/><Relationship Id="rId9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8.tiff"/><Relationship Id="rId4" Type="http://schemas.openxmlformats.org/officeDocument/2006/relationships/image" Target="../media/image4.emf"/><Relationship Id="rId9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oleObject" Target="../embeddings/oleObject69.bin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41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7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oleObject" Target="../embeddings/oleObject74.bin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43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7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oleObject" Target="../embeddings/oleObject79.bin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45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8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8.tiff"/><Relationship Id="rId5" Type="http://schemas.openxmlformats.org/officeDocument/2006/relationships/slide" Target="slide2.xml"/><Relationship Id="rId4" Type="http://schemas.openxmlformats.org/officeDocument/2006/relationships/image" Target="../media/image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4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.tiff"/><Relationship Id="rId5" Type="http://schemas.openxmlformats.org/officeDocument/2006/relationships/slide" Target="slide2.xml"/><Relationship Id="rId4" Type="http://schemas.openxmlformats.org/officeDocument/2006/relationships/image" Target="../media/image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4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8.tiff"/><Relationship Id="rId5" Type="http://schemas.openxmlformats.org/officeDocument/2006/relationships/slide" Target="slide2.xml"/><Relationship Id="rId10" Type="http://schemas.openxmlformats.org/officeDocument/2006/relationships/image" Target="../media/image48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9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slide" Target="slide2.xml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8.tiff"/><Relationship Id="rId5" Type="http://schemas.openxmlformats.org/officeDocument/2006/relationships/slide" Target="slide2.xml"/><Relationship Id="rId10" Type="http://schemas.openxmlformats.org/officeDocument/2006/relationships/image" Target="../media/image50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9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4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8.tiff"/><Relationship Id="rId5" Type="http://schemas.openxmlformats.org/officeDocument/2006/relationships/slide" Target="slide2.xml"/><Relationship Id="rId10" Type="http://schemas.openxmlformats.org/officeDocument/2006/relationships/image" Target="../media/image52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10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4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8.tiff"/><Relationship Id="rId5" Type="http://schemas.openxmlformats.org/officeDocument/2006/relationships/slide" Target="slide2.xml"/><Relationship Id="rId10" Type="http://schemas.openxmlformats.org/officeDocument/2006/relationships/image" Target="../media/image54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107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oleObject" Target="../embeddings/oleObject108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4.emf"/><Relationship Id="rId9" Type="http://schemas.openxmlformats.org/officeDocument/2006/relationships/image" Target="../media/image5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8.tiff"/><Relationship Id="rId4" Type="http://schemas.openxmlformats.org/officeDocument/2006/relationships/image" Target="../media/image4.emf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4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8.bin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5.png"/><Relationship Id="rId4" Type="http://schemas.openxmlformats.org/officeDocument/2006/relationships/image" Target="../media/image4.emf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Jeopardy!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Math Edition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9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275463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1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8738" y="89113"/>
            <a:ext cx="3232223" cy="1822261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0159"/>
              </p:ext>
            </p:extLst>
          </p:nvPr>
        </p:nvGraphicFramePr>
        <p:xfrm>
          <a:off x="849275" y="3005931"/>
          <a:ext cx="3405188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" name="Equation" r:id="rId6" imgW="952500" imgH="190500" progId="Equation.3">
                  <p:embed/>
                </p:oleObj>
              </mc:Choice>
              <mc:Fallback>
                <p:oleObj name="Equation" r:id="rId6" imgW="9525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9275" y="3005931"/>
                        <a:ext cx="3405188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440069" y="2457291"/>
            <a:ext cx="8197851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Simplify Each term using scientific notation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075712"/>
              </p:ext>
            </p:extLst>
          </p:nvPr>
        </p:nvGraphicFramePr>
        <p:xfrm>
          <a:off x="4629150" y="3005138"/>
          <a:ext cx="324802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3" name="Equation" r:id="rId8" imgW="1117600" imgH="228600" progId="Equation.3">
                  <p:embed/>
                </p:oleObj>
              </mc:Choice>
              <mc:Fallback>
                <p:oleObj name="Equation" r:id="rId8" imgW="1117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29150" y="3005138"/>
                        <a:ext cx="3248025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446630" y="5192436"/>
            <a:ext cx="1846768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Answers: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721233"/>
              </p:ext>
            </p:extLst>
          </p:nvPr>
        </p:nvGraphicFramePr>
        <p:xfrm>
          <a:off x="1481606" y="5748028"/>
          <a:ext cx="2158963" cy="628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4" name="Equation" r:id="rId10" imgW="698500" imgH="203200" progId="Equation.3">
                  <p:embed/>
                </p:oleObj>
              </mc:Choice>
              <mc:Fallback>
                <p:oleObj name="Equation" r:id="rId10" imgW="698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81606" y="5748028"/>
                        <a:ext cx="2158963" cy="628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90557"/>
              </p:ext>
            </p:extLst>
          </p:nvPr>
        </p:nvGraphicFramePr>
        <p:xfrm>
          <a:off x="5293398" y="5789741"/>
          <a:ext cx="1587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" name="Equation" r:id="rId12" imgW="546100" imgH="203200" progId="Equation.3">
                  <p:embed/>
                </p:oleObj>
              </mc:Choice>
              <mc:Fallback>
                <p:oleObj name="Equation" r:id="rId12" imgW="546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93398" y="5789741"/>
                        <a:ext cx="1587500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2403280" y="1966327"/>
            <a:ext cx="42231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For 300 More points…</a:t>
            </a:r>
            <a:endParaRPr lang="en-US" dirty="0"/>
          </a:p>
        </p:txBody>
      </p:sp>
      <p:pic>
        <p:nvPicPr>
          <p:cNvPr id="11" name="Picture 10" descr="LinkHome.tiff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77" y="0"/>
            <a:ext cx="1093023" cy="8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62" y="640080"/>
            <a:ext cx="1873436" cy="548640"/>
          </a:xfrm>
        </p:spPr>
        <p:txBody>
          <a:bodyPr/>
          <a:lstStyle/>
          <a:p>
            <a:r>
              <a:rPr lang="en-US" dirty="0" smtClean="0"/>
              <a:t>Simplify: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88427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913629"/>
              </p:ext>
            </p:extLst>
          </p:nvPr>
        </p:nvGraphicFramePr>
        <p:xfrm>
          <a:off x="1964754" y="347663"/>
          <a:ext cx="575786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Equation" r:id="rId5" imgW="1206500" imgH="228600" progId="Equation.3">
                  <p:embed/>
                </p:oleObj>
              </mc:Choice>
              <mc:Fallback>
                <p:oleObj name="Equation" r:id="rId5" imgW="1206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64754" y="347663"/>
                        <a:ext cx="5757862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72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62" y="640080"/>
            <a:ext cx="1873436" cy="548640"/>
          </a:xfrm>
        </p:spPr>
        <p:txBody>
          <a:bodyPr/>
          <a:lstStyle/>
          <a:p>
            <a:r>
              <a:rPr lang="en-US" dirty="0" smtClean="0"/>
              <a:t>Simplify: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59612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597022"/>
              </p:ext>
            </p:extLst>
          </p:nvPr>
        </p:nvGraphicFramePr>
        <p:xfrm>
          <a:off x="1964760" y="347663"/>
          <a:ext cx="575786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9" name="Equation" r:id="rId5" imgW="1206500" imgH="228600" progId="Equation.3">
                  <p:embed/>
                </p:oleObj>
              </mc:Choice>
              <mc:Fallback>
                <p:oleObj name="Equation" r:id="rId5" imgW="1206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64760" y="347663"/>
                        <a:ext cx="5757862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086093" y="5627825"/>
            <a:ext cx="1656467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ANSWER: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160323"/>
              </p:ext>
            </p:extLst>
          </p:nvPr>
        </p:nvGraphicFramePr>
        <p:xfrm>
          <a:off x="6843147" y="5520526"/>
          <a:ext cx="175895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0" name="Equation" r:id="rId7" imgW="368300" imgH="190500" progId="Equation.3">
                  <p:embed/>
                </p:oleObj>
              </mc:Choice>
              <mc:Fallback>
                <p:oleObj name="Equation" r:id="rId7" imgW="3683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43147" y="5520526"/>
                        <a:ext cx="1758950" cy="909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LinkHome.tif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77" y="0"/>
            <a:ext cx="1093023" cy="8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08" y="640080"/>
            <a:ext cx="2036890" cy="548640"/>
          </a:xfrm>
        </p:spPr>
        <p:txBody>
          <a:bodyPr/>
          <a:lstStyle/>
          <a:p>
            <a:r>
              <a:rPr lang="en-US" dirty="0" smtClean="0"/>
              <a:t>Simplify: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88427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775570" y="-262380"/>
            <a:ext cx="4330950" cy="2461839"/>
            <a:chOff x="1976744" y="0"/>
            <a:chExt cx="4330950" cy="2461839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1699487"/>
                </p:ext>
              </p:extLst>
            </p:nvPr>
          </p:nvGraphicFramePr>
          <p:xfrm>
            <a:off x="2427993" y="155932"/>
            <a:ext cx="3636962" cy="2244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2" name="Equation" r:id="rId5" imgW="762000" imgH="469900" progId="Equation.3">
                    <p:embed/>
                  </p:oleObj>
                </mc:Choice>
                <mc:Fallback>
                  <p:oleObj name="Equation" r:id="rId5" imgW="762000" imgH="469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27993" y="155932"/>
                          <a:ext cx="3636962" cy="2244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976744" y="0"/>
              <a:ext cx="749161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0" dirty="0"/>
                <a:t>[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26214" y="61182"/>
              <a:ext cx="749161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0" dirty="0"/>
                <a:t>]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822215" y="286137"/>
              <a:ext cx="4854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2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72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08" y="640080"/>
            <a:ext cx="2036890" cy="548640"/>
          </a:xfrm>
        </p:spPr>
        <p:txBody>
          <a:bodyPr/>
          <a:lstStyle/>
          <a:p>
            <a:r>
              <a:rPr lang="en-US" dirty="0" smtClean="0"/>
              <a:t>Simplify: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50517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775570" y="-262380"/>
            <a:ext cx="4330950" cy="2461839"/>
            <a:chOff x="1976744" y="0"/>
            <a:chExt cx="4330950" cy="2461839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183128"/>
                </p:ext>
              </p:extLst>
            </p:nvPr>
          </p:nvGraphicFramePr>
          <p:xfrm>
            <a:off x="2427993" y="155932"/>
            <a:ext cx="3636962" cy="2244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5" name="Equation" r:id="rId5" imgW="762000" imgH="469900" progId="Equation.3">
                    <p:embed/>
                  </p:oleObj>
                </mc:Choice>
                <mc:Fallback>
                  <p:oleObj name="Equation" r:id="rId5" imgW="762000" imgH="469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27993" y="155932"/>
                          <a:ext cx="3636962" cy="2244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976744" y="0"/>
              <a:ext cx="749161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0" dirty="0"/>
                <a:t>[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26214" y="61182"/>
              <a:ext cx="749161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0" dirty="0"/>
                <a:t>]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822215" y="286137"/>
              <a:ext cx="4854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2</a:t>
              </a:r>
              <a:endParaRPr lang="en-US" sz="4000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2592260" y="5583492"/>
            <a:ext cx="203689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Answer: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175047"/>
              </p:ext>
            </p:extLst>
          </p:nvPr>
        </p:nvGraphicFramePr>
        <p:xfrm>
          <a:off x="4198502" y="5152930"/>
          <a:ext cx="2053076" cy="1529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" name="Equation" r:id="rId7" imgW="546100" imgH="406400" progId="Equation.3">
                  <p:embed/>
                </p:oleObj>
              </mc:Choice>
              <mc:Fallback>
                <p:oleObj name="Equation" r:id="rId7" imgW="5461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8502" y="5152930"/>
                        <a:ext cx="2053076" cy="1529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292825" y="5775402"/>
            <a:ext cx="539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908815"/>
              </p:ext>
            </p:extLst>
          </p:nvPr>
        </p:nvGraphicFramePr>
        <p:xfrm>
          <a:off x="6744481" y="5508042"/>
          <a:ext cx="2373497" cy="765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" name="Equation" r:id="rId9" imgW="749300" imgH="241300" progId="Equation.3">
                  <p:embed/>
                </p:oleObj>
              </mc:Choice>
              <mc:Fallback>
                <p:oleObj name="Equation" r:id="rId9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44481" y="5508042"/>
                        <a:ext cx="2373497" cy="765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LinkHome.tiff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77" y="0"/>
            <a:ext cx="1093023" cy="8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640080"/>
            <a:ext cx="1804880" cy="548640"/>
          </a:xfrm>
        </p:spPr>
        <p:txBody>
          <a:bodyPr/>
          <a:lstStyle/>
          <a:p>
            <a:r>
              <a:rPr lang="en-US" dirty="0" smtClean="0"/>
              <a:t>Simplify: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29683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355313"/>
              </p:ext>
            </p:extLst>
          </p:nvPr>
        </p:nvGraphicFramePr>
        <p:xfrm>
          <a:off x="1760538" y="464032"/>
          <a:ext cx="28686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" name="Equation" r:id="rId5" imgW="723900" imgH="228600" progId="Equation.3">
                  <p:embed/>
                </p:oleObj>
              </mc:Choice>
              <mc:Fallback>
                <p:oleObj name="Equation" r:id="rId5" imgW="723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0538" y="464032"/>
                        <a:ext cx="2868612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5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640080"/>
            <a:ext cx="1804880" cy="548640"/>
          </a:xfrm>
        </p:spPr>
        <p:txBody>
          <a:bodyPr/>
          <a:lstStyle/>
          <a:p>
            <a:r>
              <a:rPr lang="en-US" dirty="0" smtClean="0"/>
              <a:t>Simplify: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969137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8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24860"/>
              </p:ext>
            </p:extLst>
          </p:nvPr>
        </p:nvGraphicFramePr>
        <p:xfrm>
          <a:off x="1760538" y="464032"/>
          <a:ext cx="28686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9" name="Equation" r:id="rId5" imgW="723900" imgH="228600" progId="Equation.3">
                  <p:embed/>
                </p:oleObj>
              </mc:Choice>
              <mc:Fallback>
                <p:oleObj name="Equation" r:id="rId5" imgW="723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0538" y="464032"/>
                        <a:ext cx="2868612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6438" y="5796276"/>
            <a:ext cx="180488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Answer: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411786"/>
              </p:ext>
            </p:extLst>
          </p:nvPr>
        </p:nvGraphicFramePr>
        <p:xfrm>
          <a:off x="6230442" y="5610229"/>
          <a:ext cx="27178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0" name="Equation" r:id="rId7" imgW="685800" imgH="203200" progId="Equation.3">
                  <p:embed/>
                </p:oleObj>
              </mc:Choice>
              <mc:Fallback>
                <p:oleObj name="Equation" r:id="rId7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30442" y="5610229"/>
                        <a:ext cx="2717800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LinkHome.tif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77" y="0"/>
            <a:ext cx="1093023" cy="8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102778"/>
            <a:ext cx="1804880" cy="548640"/>
          </a:xfrm>
        </p:spPr>
        <p:txBody>
          <a:bodyPr/>
          <a:lstStyle/>
          <a:p>
            <a:r>
              <a:rPr lang="en-US" dirty="0" smtClean="0"/>
              <a:t>Simplify: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95948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616402"/>
              </p:ext>
            </p:extLst>
          </p:nvPr>
        </p:nvGraphicFramePr>
        <p:xfrm>
          <a:off x="43412" y="686708"/>
          <a:ext cx="7100566" cy="746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Equation" r:id="rId5" imgW="2247900" imgH="228600" progId="Equation.3">
                  <p:embed/>
                </p:oleObj>
              </mc:Choice>
              <mc:Fallback>
                <p:oleObj name="Equation" r:id="rId5" imgW="2247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12" y="686708"/>
                        <a:ext cx="7100566" cy="746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19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102778"/>
            <a:ext cx="1804880" cy="548640"/>
          </a:xfrm>
        </p:spPr>
        <p:txBody>
          <a:bodyPr/>
          <a:lstStyle/>
          <a:p>
            <a:r>
              <a:rPr lang="en-US" dirty="0" smtClean="0"/>
              <a:t>Simplify: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69238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5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823908"/>
              </p:ext>
            </p:extLst>
          </p:nvPr>
        </p:nvGraphicFramePr>
        <p:xfrm>
          <a:off x="43412" y="686708"/>
          <a:ext cx="7100566" cy="746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6" name="Equation" r:id="rId5" imgW="2247900" imgH="228600" progId="Equation.3">
                  <p:embed/>
                </p:oleObj>
              </mc:Choice>
              <mc:Fallback>
                <p:oleObj name="Equation" r:id="rId5" imgW="2247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12" y="686708"/>
                        <a:ext cx="7100566" cy="746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4181572" y="5743734"/>
            <a:ext cx="180488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ANSWER: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840567"/>
              </p:ext>
            </p:extLst>
          </p:nvPr>
        </p:nvGraphicFramePr>
        <p:xfrm>
          <a:off x="5806277" y="5636304"/>
          <a:ext cx="30083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7" name="Equation" r:id="rId7" imgW="952500" imgH="203200" progId="Equation.3">
                  <p:embed/>
                </p:oleObj>
              </mc:Choice>
              <mc:Fallback>
                <p:oleObj name="Equation" r:id="rId7" imgW="952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06277" y="5636304"/>
                        <a:ext cx="3008313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LinkHome.tif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77" y="0"/>
            <a:ext cx="1093023" cy="8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640080"/>
            <a:ext cx="1804880" cy="548640"/>
          </a:xfrm>
        </p:spPr>
        <p:txBody>
          <a:bodyPr/>
          <a:lstStyle/>
          <a:p>
            <a:r>
              <a:rPr lang="en-US" dirty="0" smtClean="0"/>
              <a:t>Simplify: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95948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968723"/>
              </p:ext>
            </p:extLst>
          </p:nvPr>
        </p:nvGraphicFramePr>
        <p:xfrm>
          <a:off x="1760538" y="545365"/>
          <a:ext cx="34734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0538" y="545365"/>
                        <a:ext cx="3473450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19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37744"/>
              </p:ext>
            </p:extLst>
          </p:nvPr>
        </p:nvGraphicFramePr>
        <p:xfrm>
          <a:off x="259206" y="238919"/>
          <a:ext cx="8579888" cy="6362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972"/>
                <a:gridCol w="2144972"/>
                <a:gridCol w="2144972"/>
                <a:gridCol w="2144972"/>
              </a:tblGrid>
              <a:tr h="1060478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Monomials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Polynomials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Division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Factoring</a:t>
                      </a:r>
                      <a:endParaRPr lang="en-US" dirty="0"/>
                    </a:p>
                  </a:txBody>
                  <a:tcPr/>
                </a:tc>
              </a:tr>
              <a:tr h="1060478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rgbClr val="FF6600"/>
                        </a:solidFill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FF6600"/>
                          </a:solidFill>
                          <a:hlinkClick r:id="rId2" action="ppaction://hlinksldjump"/>
                        </a:rPr>
                        <a:t>100</a:t>
                      </a:r>
                      <a:endParaRPr lang="en-US" sz="28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u="sng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800" u="sng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3" action="ppaction://hlinksldjump"/>
                        </a:rPr>
                        <a:t>100</a:t>
                      </a:r>
                      <a:endParaRPr lang="en-US" sz="2800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u="sng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800" u="sng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4" action="ppaction://hlinksldjump"/>
                        </a:rPr>
                        <a:t>100</a:t>
                      </a:r>
                      <a:endParaRPr lang="en-US" sz="2800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u="sng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800" u="sng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5" action="ppaction://hlinksldjump"/>
                        </a:rPr>
                        <a:t>100</a:t>
                      </a:r>
                      <a:endParaRPr lang="en-US" sz="2800" u="sng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060478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rgbClr val="FF6600"/>
                        </a:solidFill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FF6600"/>
                          </a:solidFill>
                          <a:hlinkClick r:id="rId6" action="ppaction://hlinksldjump"/>
                        </a:rPr>
                        <a:t>200</a:t>
                      </a:r>
                      <a:endParaRPr lang="en-US" sz="28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u="sng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800" u="sng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7" action="ppaction://hlinksldjump"/>
                        </a:rPr>
                        <a:t>200</a:t>
                      </a:r>
                      <a:endParaRPr lang="en-US" sz="2800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u="sng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800" u="sng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8" action="ppaction://hlinksldjump"/>
                        </a:rPr>
                        <a:t>200</a:t>
                      </a:r>
                      <a:endParaRPr lang="en-US" sz="2800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u="sng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800" u="sng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9" action="ppaction://hlinksldjump"/>
                        </a:rPr>
                        <a:t>200</a:t>
                      </a:r>
                      <a:endParaRPr lang="en-US" sz="2800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060478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rgbClr val="FF6600"/>
                        </a:solidFill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FF6600"/>
                          </a:solidFill>
                          <a:hlinkClick r:id="rId10" action="ppaction://hlinksldjump"/>
                        </a:rPr>
                        <a:t>300</a:t>
                      </a:r>
                      <a:endParaRPr lang="en-US" sz="28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u="sng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800" u="sng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11" action="ppaction://hlinksldjump"/>
                        </a:rPr>
                        <a:t>300</a:t>
                      </a:r>
                      <a:endParaRPr lang="en-US" sz="2800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u="sng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800" u="sng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12" action="ppaction://hlinksldjump"/>
                        </a:rPr>
                        <a:t>300</a:t>
                      </a:r>
                      <a:endParaRPr lang="en-US" sz="2800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u="sng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800" u="sng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13" action="ppaction://hlinksldjump"/>
                        </a:rPr>
                        <a:t>300</a:t>
                      </a:r>
                      <a:endParaRPr lang="en-US" sz="2800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060478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rgbClr val="FF6600"/>
                        </a:solidFill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FF6600"/>
                          </a:solidFill>
                          <a:hlinkClick r:id="rId14" action="ppaction://hlinksldjump"/>
                        </a:rPr>
                        <a:t>400</a:t>
                      </a:r>
                      <a:endParaRPr lang="en-US" sz="28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u="sng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800" u="sng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15" action="ppaction://hlinksldjump"/>
                        </a:rPr>
                        <a:t>400</a:t>
                      </a:r>
                      <a:endParaRPr lang="en-US" sz="2800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u="sng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800" u="sng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16" action="ppaction://hlinksldjump"/>
                        </a:rPr>
                        <a:t>400</a:t>
                      </a:r>
                      <a:endParaRPr lang="en-US" sz="2800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u="sng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800" u="sng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17" action="ppaction://hlinksldjump"/>
                        </a:rPr>
                        <a:t>400</a:t>
                      </a:r>
                      <a:endParaRPr lang="en-US" sz="2800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060478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rgbClr val="FF6600"/>
                        </a:solidFill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FF6600"/>
                          </a:solidFill>
                          <a:hlinkClick r:id="rId18" action="ppaction://hlinksldjump"/>
                        </a:rPr>
                        <a:t>500</a:t>
                      </a:r>
                      <a:endParaRPr lang="en-US" sz="28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u="sng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800" u="sng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19" action="ppaction://hlinksldjump"/>
                        </a:rPr>
                        <a:t>500</a:t>
                      </a:r>
                      <a:endParaRPr lang="en-US" sz="2800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u="sng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800" u="sng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20" action="ppaction://hlinksldjump"/>
                        </a:rPr>
                        <a:t>500</a:t>
                      </a:r>
                      <a:endParaRPr lang="en-US" sz="2800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u="sng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800" u="sng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hlinkClick r:id="rId21" action="ppaction://hlinksldjump"/>
                        </a:rPr>
                        <a:t>500</a:t>
                      </a:r>
                      <a:endParaRPr lang="en-US" sz="2800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25228" y="6040578"/>
            <a:ext cx="1245366" cy="81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640080"/>
            <a:ext cx="1804880" cy="548640"/>
          </a:xfrm>
        </p:spPr>
        <p:txBody>
          <a:bodyPr/>
          <a:lstStyle/>
          <a:p>
            <a:r>
              <a:rPr lang="en-US" dirty="0" smtClean="0"/>
              <a:t>Simplify: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70157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6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02265"/>
              </p:ext>
            </p:extLst>
          </p:nvPr>
        </p:nvGraphicFramePr>
        <p:xfrm>
          <a:off x="1760538" y="545365"/>
          <a:ext cx="34734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0538" y="545365"/>
                        <a:ext cx="3473450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331548" y="5831884"/>
            <a:ext cx="180488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ANSWER: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511163"/>
              </p:ext>
            </p:extLst>
          </p:nvPr>
        </p:nvGraphicFramePr>
        <p:xfrm>
          <a:off x="6000517" y="5636699"/>
          <a:ext cx="30194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8" name="Equation" r:id="rId7" imgW="762000" imgH="203200" progId="Equation.3">
                  <p:embed/>
                </p:oleObj>
              </mc:Choice>
              <mc:Fallback>
                <p:oleObj name="Equation" r:id="rId7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00517" y="5636699"/>
                        <a:ext cx="3019425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LinkHome.tif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77" y="0"/>
            <a:ext cx="1093023" cy="8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91440"/>
            <a:ext cx="1804880" cy="548640"/>
          </a:xfrm>
        </p:spPr>
        <p:txBody>
          <a:bodyPr/>
          <a:lstStyle/>
          <a:p>
            <a:r>
              <a:rPr lang="en-US" dirty="0" smtClean="0"/>
              <a:t>Simplify: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95948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610837"/>
              </p:ext>
            </p:extLst>
          </p:nvPr>
        </p:nvGraphicFramePr>
        <p:xfrm>
          <a:off x="0" y="461360"/>
          <a:ext cx="71485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6" name="Equation" r:id="rId5" imgW="1803400" imgH="228600" progId="Equation.3">
                  <p:embed/>
                </p:oleObj>
              </mc:Choice>
              <mc:Fallback>
                <p:oleObj name="Equation" r:id="rId5" imgW="1803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461360"/>
                        <a:ext cx="7148513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19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91440"/>
            <a:ext cx="1804880" cy="548640"/>
          </a:xfrm>
        </p:spPr>
        <p:txBody>
          <a:bodyPr/>
          <a:lstStyle/>
          <a:p>
            <a:r>
              <a:rPr lang="en-US" dirty="0" smtClean="0"/>
              <a:t>Simplify: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03749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0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250312"/>
              </p:ext>
            </p:extLst>
          </p:nvPr>
        </p:nvGraphicFramePr>
        <p:xfrm>
          <a:off x="0" y="461360"/>
          <a:ext cx="71485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1" name="Equation" r:id="rId5" imgW="1803400" imgH="228600" progId="Equation.3">
                  <p:embed/>
                </p:oleObj>
              </mc:Choice>
              <mc:Fallback>
                <p:oleObj name="Equation" r:id="rId5" imgW="1803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461360"/>
                        <a:ext cx="7148513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6585379" y="5748349"/>
            <a:ext cx="180488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ANSWER: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879021"/>
              </p:ext>
            </p:extLst>
          </p:nvPr>
        </p:nvGraphicFramePr>
        <p:xfrm>
          <a:off x="8225929" y="5686996"/>
          <a:ext cx="403225" cy="663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" name="Equation" r:id="rId7" imgW="101600" imgH="152400" progId="Equation.3">
                  <p:embed/>
                </p:oleObj>
              </mc:Choice>
              <mc:Fallback>
                <p:oleObj name="Equation" r:id="rId7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25929" y="5686996"/>
                        <a:ext cx="403225" cy="663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LinkHome.tif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77" y="0"/>
            <a:ext cx="1093023" cy="8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640080"/>
            <a:ext cx="1804880" cy="548640"/>
          </a:xfrm>
        </p:spPr>
        <p:txBody>
          <a:bodyPr/>
          <a:lstStyle/>
          <a:p>
            <a:r>
              <a:rPr lang="en-US" dirty="0" smtClean="0"/>
              <a:t>Simplify: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95948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980541"/>
              </p:ext>
            </p:extLst>
          </p:nvPr>
        </p:nvGraphicFramePr>
        <p:xfrm>
          <a:off x="1733472" y="401244"/>
          <a:ext cx="18621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" name="Equation" r:id="rId5" imgW="469900" imgH="228600" progId="Equation.3">
                  <p:embed/>
                </p:oleObj>
              </mc:Choice>
              <mc:Fallback>
                <p:oleObj name="Equation" r:id="rId5" imgW="469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3472" y="401244"/>
                        <a:ext cx="1862137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19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640080"/>
            <a:ext cx="1804880" cy="548640"/>
          </a:xfrm>
        </p:spPr>
        <p:txBody>
          <a:bodyPr/>
          <a:lstStyle/>
          <a:p>
            <a:r>
              <a:rPr lang="en-US" dirty="0" smtClean="0"/>
              <a:t>Simplify: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05944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846581"/>
              </p:ext>
            </p:extLst>
          </p:nvPr>
        </p:nvGraphicFramePr>
        <p:xfrm>
          <a:off x="1733472" y="401244"/>
          <a:ext cx="18621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Equation" r:id="rId5" imgW="469900" imgH="228600" progId="Equation.3">
                  <p:embed/>
                </p:oleObj>
              </mc:Choice>
              <mc:Fallback>
                <p:oleObj name="Equation" r:id="rId5" imgW="469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3472" y="401244"/>
                        <a:ext cx="1862137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2729940" y="5806731"/>
            <a:ext cx="180488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Answer: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507218"/>
              </p:ext>
            </p:extLst>
          </p:nvPr>
        </p:nvGraphicFramePr>
        <p:xfrm>
          <a:off x="4350286" y="5563434"/>
          <a:ext cx="46799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6" name="Equation" r:id="rId7" imgW="1181100" imgH="203200" progId="Equation.3">
                  <p:embed/>
                </p:oleObj>
              </mc:Choice>
              <mc:Fallback>
                <p:oleObj name="Equation" r:id="rId7" imgW="1181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50286" y="5563434"/>
                        <a:ext cx="4679950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LinkHome.tif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77" y="0"/>
            <a:ext cx="1093023" cy="8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640080"/>
            <a:ext cx="1804880" cy="548640"/>
          </a:xfrm>
        </p:spPr>
        <p:txBody>
          <a:bodyPr/>
          <a:lstStyle/>
          <a:p>
            <a:r>
              <a:rPr lang="en-US" dirty="0" smtClean="0"/>
              <a:t>Divide: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46844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71281"/>
              </p:ext>
            </p:extLst>
          </p:nvPr>
        </p:nvGraphicFramePr>
        <p:xfrm>
          <a:off x="1444431" y="606025"/>
          <a:ext cx="21637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Equation" r:id="rId5" imgW="546100" imgH="165100" progId="Equation.3">
                  <p:embed/>
                </p:oleObj>
              </mc:Choice>
              <mc:Fallback>
                <p:oleObj name="Equation" r:id="rId5" imgW="546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4431" y="606025"/>
                        <a:ext cx="216376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1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640080"/>
            <a:ext cx="1804880" cy="548640"/>
          </a:xfrm>
        </p:spPr>
        <p:txBody>
          <a:bodyPr/>
          <a:lstStyle/>
          <a:p>
            <a:r>
              <a:rPr lang="en-US" dirty="0" smtClean="0"/>
              <a:t>Divide: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377943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9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295074"/>
              </p:ext>
            </p:extLst>
          </p:nvPr>
        </p:nvGraphicFramePr>
        <p:xfrm>
          <a:off x="1444431" y="606025"/>
          <a:ext cx="21637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0" name="Equation" r:id="rId5" imgW="546100" imgH="165100" progId="Equation.3">
                  <p:embed/>
                </p:oleObj>
              </mc:Choice>
              <mc:Fallback>
                <p:oleObj name="Equation" r:id="rId5" imgW="546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4431" y="606025"/>
                        <a:ext cx="216376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6589973" y="5894299"/>
            <a:ext cx="180488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Answer: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283314"/>
              </p:ext>
            </p:extLst>
          </p:nvPr>
        </p:nvGraphicFramePr>
        <p:xfrm>
          <a:off x="8160189" y="5806731"/>
          <a:ext cx="75406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1" name="Equation" r:id="rId7" imgW="190500" imgH="177800" progId="Equation.3">
                  <p:embed/>
                </p:oleObj>
              </mc:Choice>
              <mc:Fallback>
                <p:oleObj name="Equation" r:id="rId7" imgW="190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60189" y="5806731"/>
                        <a:ext cx="754063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LinkHome.tif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77" y="0"/>
            <a:ext cx="1093023" cy="8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115791"/>
            <a:ext cx="1804880" cy="548640"/>
          </a:xfrm>
        </p:spPr>
        <p:txBody>
          <a:bodyPr/>
          <a:lstStyle/>
          <a:p>
            <a:r>
              <a:rPr lang="en-US" dirty="0" smtClean="0"/>
              <a:t>Divide: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239993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8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610386"/>
              </p:ext>
            </p:extLst>
          </p:nvPr>
        </p:nvGraphicFramePr>
        <p:xfrm>
          <a:off x="0" y="424939"/>
          <a:ext cx="71453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9" name="Equation" r:id="rId5" imgW="1803400" imgH="228600" progId="Equation.3">
                  <p:embed/>
                </p:oleObj>
              </mc:Choice>
              <mc:Fallback>
                <p:oleObj name="Equation" r:id="rId5" imgW="1803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424939"/>
                        <a:ext cx="7145338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69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115791"/>
            <a:ext cx="1804880" cy="548640"/>
          </a:xfrm>
        </p:spPr>
        <p:txBody>
          <a:bodyPr/>
          <a:lstStyle/>
          <a:p>
            <a:r>
              <a:rPr lang="en-US" dirty="0" smtClean="0"/>
              <a:t>Divide: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54167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8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718044"/>
              </p:ext>
            </p:extLst>
          </p:nvPr>
        </p:nvGraphicFramePr>
        <p:xfrm>
          <a:off x="0" y="424939"/>
          <a:ext cx="71453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9" name="Equation" r:id="rId5" imgW="1803400" imgH="228600" progId="Equation.3">
                  <p:embed/>
                </p:oleObj>
              </mc:Choice>
              <mc:Fallback>
                <p:oleObj name="Equation" r:id="rId5" imgW="1803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424939"/>
                        <a:ext cx="7145338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3788432" y="5967421"/>
            <a:ext cx="180488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Answer:</a:t>
            </a:r>
            <a:endParaRPr lang="en-US" dirty="0"/>
          </a:p>
        </p:txBody>
      </p:sp>
      <p:pic>
        <p:nvPicPr>
          <p:cNvPr id="7" name="Picture 6" descr="LinkHome.tif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77" y="0"/>
            <a:ext cx="1093023" cy="804789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837468"/>
              </p:ext>
            </p:extLst>
          </p:nvPr>
        </p:nvGraphicFramePr>
        <p:xfrm>
          <a:off x="5369433" y="5705805"/>
          <a:ext cx="37242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0" name="Equation" r:id="rId9" imgW="939800" imgH="228600" progId="Equation.3">
                  <p:embed/>
                </p:oleObj>
              </mc:Choice>
              <mc:Fallback>
                <p:oleObj name="Equation" r:id="rId9" imgW="939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69433" y="5705805"/>
                        <a:ext cx="3724275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03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329566"/>
            <a:ext cx="1804880" cy="548640"/>
          </a:xfrm>
        </p:spPr>
        <p:txBody>
          <a:bodyPr/>
          <a:lstStyle/>
          <a:p>
            <a:r>
              <a:rPr lang="en-US" dirty="0" smtClean="0"/>
              <a:t>Divide: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06726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6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888160"/>
              </p:ext>
            </p:extLst>
          </p:nvPr>
        </p:nvGraphicFramePr>
        <p:xfrm>
          <a:off x="1310513" y="-103188"/>
          <a:ext cx="3070225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7" name="Equation" r:id="rId5" imgW="533400" imgH="241300" progId="Equation.3">
                  <p:embed/>
                </p:oleObj>
              </mc:Choice>
              <mc:Fallback>
                <p:oleObj name="Equation" r:id="rId5" imgW="533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10513" y="-103188"/>
                        <a:ext cx="3070225" cy="1436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0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640080"/>
            <a:ext cx="1804880" cy="548640"/>
          </a:xfrm>
        </p:spPr>
        <p:txBody>
          <a:bodyPr/>
          <a:lstStyle/>
          <a:p>
            <a:r>
              <a:rPr lang="en-US" dirty="0" smtClean="0"/>
              <a:t>Simplify: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89442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257852"/>
              </p:ext>
            </p:extLst>
          </p:nvPr>
        </p:nvGraphicFramePr>
        <p:xfrm>
          <a:off x="1823141" y="55285"/>
          <a:ext cx="1156753" cy="1667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5" imgW="292100" imgH="406400" progId="Equation.3">
                  <p:embed/>
                </p:oleObj>
              </mc:Choice>
              <mc:Fallback>
                <p:oleObj name="Equation" r:id="rId5" imgW="2921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3141" y="55285"/>
                        <a:ext cx="1156753" cy="1667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72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329566"/>
            <a:ext cx="1804880" cy="548640"/>
          </a:xfrm>
        </p:spPr>
        <p:txBody>
          <a:bodyPr/>
          <a:lstStyle/>
          <a:p>
            <a:r>
              <a:rPr lang="en-US" dirty="0" smtClean="0"/>
              <a:t>Divide: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25926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6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942176"/>
              </p:ext>
            </p:extLst>
          </p:nvPr>
        </p:nvGraphicFramePr>
        <p:xfrm>
          <a:off x="1310513" y="-103188"/>
          <a:ext cx="3070225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7" name="Equation" r:id="rId5" imgW="533400" imgH="241300" progId="Equation.3">
                  <p:embed/>
                </p:oleObj>
              </mc:Choice>
              <mc:Fallback>
                <p:oleObj name="Equation" r:id="rId5" imgW="533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10513" y="-103188"/>
                        <a:ext cx="3070225" cy="1436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379382" y="5967421"/>
            <a:ext cx="180488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Answer:</a:t>
            </a:r>
            <a:endParaRPr lang="en-US" dirty="0"/>
          </a:p>
        </p:txBody>
      </p:sp>
      <p:pic>
        <p:nvPicPr>
          <p:cNvPr id="7" name="Picture 6" descr="LinkHome.tif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77" y="0"/>
            <a:ext cx="1093023" cy="804789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758657"/>
              </p:ext>
            </p:extLst>
          </p:nvPr>
        </p:nvGraphicFramePr>
        <p:xfrm>
          <a:off x="5946775" y="5757863"/>
          <a:ext cx="25669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8" name="Equation" r:id="rId9" imgW="647700" imgH="203200" progId="Equation.3">
                  <p:embed/>
                </p:oleObj>
              </mc:Choice>
              <mc:Fallback>
                <p:oleObj name="Equation" r:id="rId9" imgW="647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46775" y="5757863"/>
                        <a:ext cx="2566988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04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329566"/>
            <a:ext cx="1804880" cy="548640"/>
          </a:xfrm>
        </p:spPr>
        <p:txBody>
          <a:bodyPr/>
          <a:lstStyle/>
          <a:p>
            <a:r>
              <a:rPr lang="en-US" dirty="0" smtClean="0"/>
              <a:t>Divide: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15776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2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641618"/>
              </p:ext>
            </p:extLst>
          </p:nvPr>
        </p:nvGraphicFramePr>
        <p:xfrm>
          <a:off x="1340541" y="-103188"/>
          <a:ext cx="2559050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name="Equation" r:id="rId5" imgW="444500" imgH="241300" progId="Equation.3">
                  <p:embed/>
                </p:oleObj>
              </mc:Choice>
              <mc:Fallback>
                <p:oleObj name="Equation" r:id="rId5" imgW="444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40541" y="-103188"/>
                        <a:ext cx="2559050" cy="1436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28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329566"/>
            <a:ext cx="1804880" cy="548640"/>
          </a:xfrm>
        </p:spPr>
        <p:txBody>
          <a:bodyPr/>
          <a:lstStyle/>
          <a:p>
            <a:r>
              <a:rPr lang="en-US" dirty="0" smtClean="0"/>
              <a:t>Divide: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30606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093794"/>
              </p:ext>
            </p:extLst>
          </p:nvPr>
        </p:nvGraphicFramePr>
        <p:xfrm>
          <a:off x="1340541" y="-103188"/>
          <a:ext cx="2559050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2" name="Equation" r:id="rId5" imgW="444500" imgH="241300" progId="Equation.3">
                  <p:embed/>
                </p:oleObj>
              </mc:Choice>
              <mc:Fallback>
                <p:oleObj name="Equation" r:id="rId5" imgW="444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40541" y="-103188"/>
                        <a:ext cx="2559050" cy="1436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3599837" y="5866821"/>
            <a:ext cx="180488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Answer:</a:t>
            </a:r>
            <a:endParaRPr lang="en-US" dirty="0"/>
          </a:p>
        </p:txBody>
      </p:sp>
      <p:pic>
        <p:nvPicPr>
          <p:cNvPr id="7" name="Picture 6" descr="LinkHome.tif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77" y="0"/>
            <a:ext cx="1093023" cy="804789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952521"/>
              </p:ext>
            </p:extLst>
          </p:nvPr>
        </p:nvGraphicFramePr>
        <p:xfrm>
          <a:off x="5216525" y="5680075"/>
          <a:ext cx="40274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3" name="Equation" r:id="rId9" imgW="1016000" imgH="241300" progId="Equation.3">
                  <p:embed/>
                </p:oleObj>
              </mc:Choice>
              <mc:Fallback>
                <p:oleObj name="Equation" r:id="rId9" imgW="1016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16525" y="5680075"/>
                        <a:ext cx="4027488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82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2" y="329566"/>
            <a:ext cx="6595343" cy="548640"/>
          </a:xfrm>
        </p:spPr>
        <p:txBody>
          <a:bodyPr/>
          <a:lstStyle/>
          <a:p>
            <a:r>
              <a:rPr lang="en-US" dirty="0" smtClean="0"/>
              <a:t>As a group, Do The division dance!!!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86161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2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2" y="329566"/>
            <a:ext cx="6595343" cy="548640"/>
          </a:xfrm>
        </p:spPr>
        <p:txBody>
          <a:bodyPr/>
          <a:lstStyle/>
          <a:p>
            <a:r>
              <a:rPr lang="en-US" dirty="0" smtClean="0"/>
              <a:t>As a group, Do The division dance!!!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15248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6340836" y="5898919"/>
            <a:ext cx="2586272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Good job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pic>
        <p:nvPicPr>
          <p:cNvPr id="7" name="Picture 6" descr="LinkHome.tif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77" y="0"/>
            <a:ext cx="1093023" cy="8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329566"/>
            <a:ext cx="1490546" cy="548640"/>
          </a:xfrm>
        </p:spPr>
        <p:txBody>
          <a:bodyPr/>
          <a:lstStyle/>
          <a:p>
            <a:r>
              <a:rPr lang="en-US" dirty="0" smtClean="0"/>
              <a:t>Factor: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783073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008124"/>
              </p:ext>
            </p:extLst>
          </p:nvPr>
        </p:nvGraphicFramePr>
        <p:xfrm>
          <a:off x="1521380" y="-78500"/>
          <a:ext cx="343535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Equation" r:id="rId5" imgW="596900" imgH="203200" progId="Equation.3">
                  <p:embed/>
                </p:oleObj>
              </mc:Choice>
              <mc:Fallback>
                <p:oleObj name="Equation" r:id="rId5" imgW="596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1380" y="-78500"/>
                        <a:ext cx="3435350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54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329566"/>
            <a:ext cx="1490546" cy="548640"/>
          </a:xfrm>
        </p:spPr>
        <p:txBody>
          <a:bodyPr/>
          <a:lstStyle/>
          <a:p>
            <a:r>
              <a:rPr lang="en-US" dirty="0" smtClean="0"/>
              <a:t>Factor: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495408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6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5494573" y="5898919"/>
            <a:ext cx="3432535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ym typeface="Wingdings"/>
              </a:rPr>
              <a:t>Answer: Prime</a:t>
            </a:r>
            <a:endParaRPr lang="en-US" dirty="0"/>
          </a:p>
        </p:txBody>
      </p:sp>
      <p:pic>
        <p:nvPicPr>
          <p:cNvPr id="7" name="Picture 6" descr="LinkHome.tif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77" y="0"/>
            <a:ext cx="1093023" cy="80478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722260"/>
              </p:ext>
            </p:extLst>
          </p:nvPr>
        </p:nvGraphicFramePr>
        <p:xfrm>
          <a:off x="1521380" y="-78500"/>
          <a:ext cx="343535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7" name="Equation" r:id="rId7" imgW="596900" imgH="203200" progId="Equation.3">
                  <p:embed/>
                </p:oleObj>
              </mc:Choice>
              <mc:Fallback>
                <p:oleObj name="Equation" r:id="rId7" imgW="596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1380" y="-78500"/>
                        <a:ext cx="3435350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8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329566"/>
            <a:ext cx="1490546" cy="548640"/>
          </a:xfrm>
        </p:spPr>
        <p:txBody>
          <a:bodyPr/>
          <a:lstStyle/>
          <a:p>
            <a:r>
              <a:rPr lang="en-US" dirty="0" smtClean="0"/>
              <a:t>Factor: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68438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036264"/>
              </p:ext>
            </p:extLst>
          </p:nvPr>
        </p:nvGraphicFramePr>
        <p:xfrm>
          <a:off x="1621969" y="174546"/>
          <a:ext cx="4419600" cy="95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Equation" r:id="rId5" imgW="1092200" imgH="228600" progId="Equation.3">
                  <p:embed/>
                </p:oleObj>
              </mc:Choice>
              <mc:Fallback>
                <p:oleObj name="Equation" r:id="rId5" imgW="109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969" y="174546"/>
                        <a:ext cx="4419600" cy="95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883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329566"/>
            <a:ext cx="1490546" cy="548640"/>
          </a:xfrm>
        </p:spPr>
        <p:txBody>
          <a:bodyPr/>
          <a:lstStyle/>
          <a:p>
            <a:r>
              <a:rPr lang="en-US" dirty="0" smtClean="0"/>
              <a:t>Factor: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415897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0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3793019" y="5749343"/>
            <a:ext cx="1672261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ym typeface="Wingdings"/>
              </a:rPr>
              <a:t>Answer:</a:t>
            </a:r>
            <a:endParaRPr lang="en-US" dirty="0"/>
          </a:p>
        </p:txBody>
      </p:sp>
      <p:pic>
        <p:nvPicPr>
          <p:cNvPr id="7" name="Picture 6" descr="LinkHome.tif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77" y="0"/>
            <a:ext cx="1093023" cy="80478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58566"/>
              </p:ext>
            </p:extLst>
          </p:nvPr>
        </p:nvGraphicFramePr>
        <p:xfrm>
          <a:off x="1621969" y="174546"/>
          <a:ext cx="4419600" cy="95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1" name="Equation" r:id="rId7" imgW="1092200" imgH="228600" progId="Equation.3">
                  <p:embed/>
                </p:oleObj>
              </mc:Choice>
              <mc:Fallback>
                <p:oleObj name="Equation" r:id="rId7" imgW="109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1969" y="174546"/>
                        <a:ext cx="4419600" cy="95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198504"/>
              </p:ext>
            </p:extLst>
          </p:nvPr>
        </p:nvGraphicFramePr>
        <p:xfrm>
          <a:off x="5417641" y="5573908"/>
          <a:ext cx="344328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2" name="Equation" r:id="rId9" imgW="850900" imgH="203200" progId="Equation.3">
                  <p:embed/>
                </p:oleObj>
              </mc:Choice>
              <mc:Fallback>
                <p:oleObj name="Equation" r:id="rId9" imgW="850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17641" y="5573908"/>
                        <a:ext cx="3443288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5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329566"/>
            <a:ext cx="1490546" cy="548640"/>
          </a:xfrm>
        </p:spPr>
        <p:txBody>
          <a:bodyPr/>
          <a:lstStyle/>
          <a:p>
            <a:r>
              <a:rPr lang="en-US" dirty="0" smtClean="0"/>
              <a:t>Factor: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876975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52971"/>
              </p:ext>
            </p:extLst>
          </p:nvPr>
        </p:nvGraphicFramePr>
        <p:xfrm>
          <a:off x="1641729" y="104188"/>
          <a:ext cx="272415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9" name="Equation" r:id="rId5" imgW="673100" imgH="203200" progId="Equation.3">
                  <p:embed/>
                </p:oleObj>
              </mc:Choice>
              <mc:Fallback>
                <p:oleObj name="Equation" r:id="rId5" imgW="673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1729" y="104188"/>
                        <a:ext cx="2724150" cy="849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47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640080"/>
            <a:ext cx="1804880" cy="548640"/>
          </a:xfrm>
        </p:spPr>
        <p:txBody>
          <a:bodyPr/>
          <a:lstStyle/>
          <a:p>
            <a:r>
              <a:rPr lang="en-US" dirty="0" smtClean="0"/>
              <a:t>Simplify: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724473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579631"/>
              </p:ext>
            </p:extLst>
          </p:nvPr>
        </p:nvGraphicFramePr>
        <p:xfrm>
          <a:off x="1823141" y="55285"/>
          <a:ext cx="1156753" cy="1667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" name="Equation" r:id="rId5" imgW="292100" imgH="406400" progId="Equation.3">
                  <p:embed/>
                </p:oleObj>
              </mc:Choice>
              <mc:Fallback>
                <p:oleObj name="Equation" r:id="rId5" imgW="2921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3141" y="55285"/>
                        <a:ext cx="1156753" cy="1667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726710" y="5671516"/>
            <a:ext cx="180488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Answer: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013726"/>
              </p:ext>
            </p:extLst>
          </p:nvPr>
        </p:nvGraphicFramePr>
        <p:xfrm>
          <a:off x="5462417" y="5319154"/>
          <a:ext cx="655466" cy="1240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" name="Equation" r:id="rId7" imgW="215900" imgH="393700" progId="Equation.3">
                  <p:embed/>
                </p:oleObj>
              </mc:Choice>
              <mc:Fallback>
                <p:oleObj name="Equation" r:id="rId7" imgW="215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62417" y="5319154"/>
                        <a:ext cx="655466" cy="1240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193321" y="5850824"/>
            <a:ext cx="4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OR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226771"/>
              </p:ext>
            </p:extLst>
          </p:nvPr>
        </p:nvGraphicFramePr>
        <p:xfrm>
          <a:off x="6765652" y="5598333"/>
          <a:ext cx="12731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" name="Equation" r:id="rId9" imgW="419100" imgH="241300" progId="Equation.3">
                  <p:embed/>
                </p:oleObj>
              </mc:Choice>
              <mc:Fallback>
                <p:oleObj name="Equation" r:id="rId9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65652" y="5598333"/>
                        <a:ext cx="1273175" cy="76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LinkHome.tiff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77" y="0"/>
            <a:ext cx="1093023" cy="8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329566"/>
            <a:ext cx="1490546" cy="548640"/>
          </a:xfrm>
        </p:spPr>
        <p:txBody>
          <a:bodyPr/>
          <a:lstStyle/>
          <a:p>
            <a:r>
              <a:rPr lang="en-US" dirty="0" smtClean="0"/>
              <a:t>Factor: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04873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8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220501" y="5749343"/>
            <a:ext cx="1672261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ym typeface="Wingdings"/>
              </a:rPr>
              <a:t>Answer:</a:t>
            </a:r>
            <a:endParaRPr lang="en-US" dirty="0"/>
          </a:p>
        </p:txBody>
      </p:sp>
      <p:pic>
        <p:nvPicPr>
          <p:cNvPr id="7" name="Picture 6" descr="LinkHome.tif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77" y="0"/>
            <a:ext cx="1093023" cy="804789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814828"/>
              </p:ext>
            </p:extLst>
          </p:nvPr>
        </p:nvGraphicFramePr>
        <p:xfrm>
          <a:off x="1641729" y="104188"/>
          <a:ext cx="272415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9" name="Equation" r:id="rId7" imgW="673100" imgH="203200" progId="Equation.3">
                  <p:embed/>
                </p:oleObj>
              </mc:Choice>
              <mc:Fallback>
                <p:oleObj name="Equation" r:id="rId7" imgW="673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41729" y="104188"/>
                        <a:ext cx="2724150" cy="849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634842"/>
              </p:ext>
            </p:extLst>
          </p:nvPr>
        </p:nvGraphicFramePr>
        <p:xfrm>
          <a:off x="5801370" y="5600700"/>
          <a:ext cx="3186113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0" name="Equation" r:id="rId9" imgW="787400" imgH="203200" progId="Equation.3">
                  <p:embed/>
                </p:oleObj>
              </mc:Choice>
              <mc:Fallback>
                <p:oleObj name="Equation" r:id="rId9" imgW="787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01370" y="5600700"/>
                        <a:ext cx="3186113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08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329566"/>
            <a:ext cx="1490546" cy="548640"/>
          </a:xfrm>
        </p:spPr>
        <p:txBody>
          <a:bodyPr/>
          <a:lstStyle/>
          <a:p>
            <a:r>
              <a:rPr lang="en-US" dirty="0" smtClean="0"/>
              <a:t>Factor: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97032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9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66842"/>
              </p:ext>
            </p:extLst>
          </p:nvPr>
        </p:nvGraphicFramePr>
        <p:xfrm>
          <a:off x="1621969" y="104775"/>
          <a:ext cx="241617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0" name="Equation" r:id="rId5" imgW="596900" imgH="203200" progId="Equation.3">
                  <p:embed/>
                </p:oleObj>
              </mc:Choice>
              <mc:Fallback>
                <p:oleObj name="Equation" r:id="rId5" imgW="596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969" y="104775"/>
                        <a:ext cx="2416175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00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329566"/>
            <a:ext cx="1490546" cy="548640"/>
          </a:xfrm>
        </p:spPr>
        <p:txBody>
          <a:bodyPr/>
          <a:lstStyle/>
          <a:p>
            <a:r>
              <a:rPr lang="en-US" dirty="0" smtClean="0"/>
              <a:t>Factor: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868937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6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372411" y="5710862"/>
            <a:ext cx="1672261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ym typeface="Wingdings"/>
              </a:rPr>
              <a:t>Answer:</a:t>
            </a:r>
            <a:endParaRPr lang="en-US" dirty="0"/>
          </a:p>
        </p:txBody>
      </p:sp>
      <p:pic>
        <p:nvPicPr>
          <p:cNvPr id="7" name="Picture 6" descr="LinkHome.tif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77" y="0"/>
            <a:ext cx="1093023" cy="804789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405044"/>
              </p:ext>
            </p:extLst>
          </p:nvPr>
        </p:nvGraphicFramePr>
        <p:xfrm>
          <a:off x="1621969" y="104775"/>
          <a:ext cx="241617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7" name="Equation" r:id="rId7" imgW="596900" imgH="203200" progId="Equation.3">
                  <p:embed/>
                </p:oleObj>
              </mc:Choice>
              <mc:Fallback>
                <p:oleObj name="Equation" r:id="rId7" imgW="596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1969" y="104775"/>
                        <a:ext cx="2416175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866663"/>
              </p:ext>
            </p:extLst>
          </p:nvPr>
        </p:nvGraphicFramePr>
        <p:xfrm>
          <a:off x="2924031" y="5509830"/>
          <a:ext cx="61150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8" name="Equation" r:id="rId9" imgW="1511300" imgH="228600" progId="Equation.3">
                  <p:embed/>
                </p:oleObj>
              </mc:Choice>
              <mc:Fallback>
                <p:oleObj name="Equation" r:id="rId9" imgW="1511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24031" y="5509830"/>
                        <a:ext cx="6115050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8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329566"/>
            <a:ext cx="1490546" cy="548640"/>
          </a:xfrm>
        </p:spPr>
        <p:txBody>
          <a:bodyPr/>
          <a:lstStyle/>
          <a:p>
            <a:r>
              <a:rPr lang="en-US" dirty="0" smtClean="0"/>
              <a:t>Factor: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378455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4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686148"/>
              </p:ext>
            </p:extLst>
          </p:nvPr>
        </p:nvGraphicFramePr>
        <p:xfrm>
          <a:off x="1621969" y="96376"/>
          <a:ext cx="339248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5" name="Equation" r:id="rId5" imgW="838200" imgH="203200" progId="Equation.3">
                  <p:embed/>
                </p:oleObj>
              </mc:Choice>
              <mc:Fallback>
                <p:oleObj name="Equation" r:id="rId5" imgW="838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969" y="96376"/>
                        <a:ext cx="3392487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7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329566"/>
            <a:ext cx="1490546" cy="548640"/>
          </a:xfrm>
        </p:spPr>
        <p:txBody>
          <a:bodyPr/>
          <a:lstStyle/>
          <a:p>
            <a:r>
              <a:rPr lang="en-US" dirty="0" smtClean="0"/>
              <a:t>Factor: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15268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4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3409302" y="5647987"/>
            <a:ext cx="1672261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ym typeface="Wingdings"/>
              </a:rPr>
              <a:t>Answer:</a:t>
            </a:r>
            <a:endParaRPr lang="en-US" dirty="0"/>
          </a:p>
        </p:txBody>
      </p:sp>
      <p:pic>
        <p:nvPicPr>
          <p:cNvPr id="7" name="Picture 6" descr="LinkHome.tif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77" y="0"/>
            <a:ext cx="1093023" cy="804789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017252"/>
              </p:ext>
            </p:extLst>
          </p:nvPr>
        </p:nvGraphicFramePr>
        <p:xfrm>
          <a:off x="1621969" y="96376"/>
          <a:ext cx="339248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5" name="Equation" r:id="rId7" imgW="838200" imgH="203200" progId="Equation.3">
                  <p:embed/>
                </p:oleObj>
              </mc:Choice>
              <mc:Fallback>
                <p:oleObj name="Equation" r:id="rId7" imgW="838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1969" y="96376"/>
                        <a:ext cx="3392487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204036"/>
              </p:ext>
            </p:extLst>
          </p:nvPr>
        </p:nvGraphicFramePr>
        <p:xfrm>
          <a:off x="5014456" y="5518150"/>
          <a:ext cx="385445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6" name="Equation" r:id="rId9" imgW="952500" imgH="203200" progId="Equation.3">
                  <p:embed/>
                </p:oleObj>
              </mc:Choice>
              <mc:Fallback>
                <p:oleObj name="Equation" r:id="rId9" imgW="952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14456" y="5518150"/>
                        <a:ext cx="3854450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66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83810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1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 flipH="1">
            <a:off x="1709997" y="1888111"/>
            <a:ext cx="1207045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ym typeface="Wingdings"/>
              </a:rPr>
              <a:t>Let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239873"/>
              </p:ext>
            </p:extLst>
          </p:nvPr>
        </p:nvGraphicFramePr>
        <p:xfrm>
          <a:off x="1701130" y="2794793"/>
          <a:ext cx="5602287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2" name="Equation" r:id="rId5" imgW="1384300" imgH="342900" progId="Equation.3">
                  <p:embed/>
                </p:oleObj>
              </mc:Choice>
              <mc:Fallback>
                <p:oleObj name="Equation" r:id="rId5" imgW="13843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1130" y="2794793"/>
                        <a:ext cx="5602287" cy="1433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8002" y="0"/>
            <a:ext cx="2605505" cy="17101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3657" y="1888111"/>
            <a:ext cx="3590302" cy="548640"/>
          </a:xfrm>
        </p:spPr>
        <p:txBody>
          <a:bodyPr/>
          <a:lstStyle/>
          <a:p>
            <a:r>
              <a:rPr lang="en-US" dirty="0" smtClean="0"/>
              <a:t>Simplify and solve.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120947"/>
              </p:ext>
            </p:extLst>
          </p:nvPr>
        </p:nvGraphicFramePr>
        <p:xfrm>
          <a:off x="2413826" y="2027238"/>
          <a:ext cx="1689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3" name="Equation" r:id="rId8" imgW="812800" imgH="190500" progId="Equation.3">
                  <p:embed/>
                </p:oleObj>
              </mc:Choice>
              <mc:Fallback>
                <p:oleObj name="Equation" r:id="rId8" imgW="8128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13826" y="2027238"/>
                        <a:ext cx="1689100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678960" y="4401987"/>
            <a:ext cx="8311013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ym typeface="Wingdings"/>
              </a:rPr>
              <a:t>Express final answer in scientific 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16" y="640080"/>
            <a:ext cx="1898582" cy="548640"/>
          </a:xfrm>
        </p:spPr>
        <p:txBody>
          <a:bodyPr/>
          <a:lstStyle/>
          <a:p>
            <a:r>
              <a:rPr lang="en-US" dirty="0" smtClean="0"/>
              <a:t>Simplify: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88427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780799"/>
              </p:ext>
            </p:extLst>
          </p:nvPr>
        </p:nvGraphicFramePr>
        <p:xfrm>
          <a:off x="1962150" y="382188"/>
          <a:ext cx="2667000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5" imgW="558800" imgH="228600" progId="Equation.3">
                  <p:embed/>
                </p:oleObj>
              </mc:Choice>
              <mc:Fallback>
                <p:oleObj name="Equation" r:id="rId5" imgW="558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62150" y="382188"/>
                        <a:ext cx="2667000" cy="1090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72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16" y="640080"/>
            <a:ext cx="1898582" cy="548640"/>
          </a:xfrm>
        </p:spPr>
        <p:txBody>
          <a:bodyPr/>
          <a:lstStyle/>
          <a:p>
            <a:r>
              <a:rPr lang="en-US" dirty="0" smtClean="0"/>
              <a:t>Simplify: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63490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501492"/>
              </p:ext>
            </p:extLst>
          </p:nvPr>
        </p:nvGraphicFramePr>
        <p:xfrm>
          <a:off x="1962150" y="382188"/>
          <a:ext cx="2667000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" name="Equation" r:id="rId5" imgW="558800" imgH="228600" progId="Equation.3">
                  <p:embed/>
                </p:oleObj>
              </mc:Choice>
              <mc:Fallback>
                <p:oleObj name="Equation" r:id="rId5" imgW="558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62150" y="382188"/>
                        <a:ext cx="2667000" cy="1090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629150" y="5797265"/>
            <a:ext cx="1898582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ANSWER: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683018"/>
              </p:ext>
            </p:extLst>
          </p:nvPr>
        </p:nvGraphicFramePr>
        <p:xfrm>
          <a:off x="6327367" y="5561053"/>
          <a:ext cx="1030287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name="Equation" r:id="rId7" imgW="215900" imgH="203200" progId="Equation.3">
                  <p:embed/>
                </p:oleObj>
              </mc:Choice>
              <mc:Fallback>
                <p:oleObj name="Equation" r:id="rId7" imgW="215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27367" y="5561053"/>
                        <a:ext cx="1030287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LinkHome.tif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77" y="0"/>
            <a:ext cx="1093023" cy="80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22" y="739443"/>
            <a:ext cx="1948876" cy="548640"/>
          </a:xfrm>
        </p:spPr>
        <p:txBody>
          <a:bodyPr/>
          <a:lstStyle/>
          <a:p>
            <a:r>
              <a:rPr lang="en-US" dirty="0" smtClean="0"/>
              <a:t>Simplify: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88427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801464"/>
              </p:ext>
            </p:extLst>
          </p:nvPr>
        </p:nvGraphicFramePr>
        <p:xfrm>
          <a:off x="1938338" y="6350"/>
          <a:ext cx="254635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Equation" r:id="rId5" imgW="533400" imgH="419100" progId="Equation.3">
                  <p:embed/>
                </p:oleObj>
              </mc:Choice>
              <mc:Fallback>
                <p:oleObj name="Equation" r:id="rId5" imgW="5334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8338" y="6350"/>
                        <a:ext cx="2546350" cy="200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72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22" y="739443"/>
            <a:ext cx="1948876" cy="548640"/>
          </a:xfrm>
        </p:spPr>
        <p:txBody>
          <a:bodyPr/>
          <a:lstStyle/>
          <a:p>
            <a:r>
              <a:rPr lang="en-US" dirty="0" smtClean="0"/>
              <a:t>Simplify: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552933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609781"/>
              </p:ext>
            </p:extLst>
          </p:nvPr>
        </p:nvGraphicFramePr>
        <p:xfrm>
          <a:off x="1938338" y="6350"/>
          <a:ext cx="254635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name="Equation" r:id="rId5" imgW="533400" imgH="419100" progId="Equation.3">
                  <p:embed/>
                </p:oleObj>
              </mc:Choice>
              <mc:Fallback>
                <p:oleObj name="Equation" r:id="rId5" imgW="5334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8338" y="6350"/>
                        <a:ext cx="2546350" cy="200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891880" y="5680528"/>
            <a:ext cx="173727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ANSWER: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405762"/>
              </p:ext>
            </p:extLst>
          </p:nvPr>
        </p:nvGraphicFramePr>
        <p:xfrm>
          <a:off x="4514850" y="5218113"/>
          <a:ext cx="1498600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4" name="Equation" r:id="rId7" imgW="419100" imgH="419100" progId="Equation.3">
                  <p:embed/>
                </p:oleObj>
              </mc:Choice>
              <mc:Fallback>
                <p:oleObj name="Equation" r:id="rId7" imgW="4191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4850" y="5218113"/>
                        <a:ext cx="1498600" cy="1500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131908" y="5850824"/>
            <a:ext cx="4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OR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652548"/>
              </p:ext>
            </p:extLst>
          </p:nvPr>
        </p:nvGraphicFramePr>
        <p:xfrm>
          <a:off x="6711435" y="5583782"/>
          <a:ext cx="20431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5" name="Equation" r:id="rId9" imgW="571500" imgH="241300" progId="Equation.3">
                  <p:embed/>
                </p:oleObj>
              </mc:Choice>
              <mc:Fallback>
                <p:oleObj name="Equation" r:id="rId9" imgW="571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11435" y="5583782"/>
                        <a:ext cx="2043112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4532" y="3221"/>
            <a:ext cx="2299468" cy="129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1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50945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0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8738" y="91440"/>
            <a:ext cx="3232223" cy="1822261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636458"/>
              </p:ext>
            </p:extLst>
          </p:nvPr>
        </p:nvGraphicFramePr>
        <p:xfrm>
          <a:off x="849275" y="3005931"/>
          <a:ext cx="3405188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1" name="Equation" r:id="rId6" imgW="952500" imgH="190500" progId="Equation.3">
                  <p:embed/>
                </p:oleObj>
              </mc:Choice>
              <mc:Fallback>
                <p:oleObj name="Equation" r:id="rId6" imgW="9525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9275" y="3005931"/>
                        <a:ext cx="3405188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440069" y="2462341"/>
            <a:ext cx="8197851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Simplify Each term using scientific notation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179114"/>
              </p:ext>
            </p:extLst>
          </p:nvPr>
        </p:nvGraphicFramePr>
        <p:xfrm>
          <a:off x="4629150" y="3005138"/>
          <a:ext cx="324802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2" name="Equation" r:id="rId8" imgW="1117600" imgH="228600" progId="Equation.3">
                  <p:embed/>
                </p:oleObj>
              </mc:Choice>
              <mc:Fallback>
                <p:oleObj name="Equation" r:id="rId8" imgW="1117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29150" y="3005138"/>
                        <a:ext cx="3248025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1"/>
          <p:cNvSpPr txBox="1">
            <a:spLocks/>
          </p:cNvSpPr>
          <p:nvPr/>
        </p:nvSpPr>
        <p:spPr>
          <a:xfrm>
            <a:off x="2403280" y="1966327"/>
            <a:ext cx="42231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For 300 More points…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875</TotalTime>
  <Words>208</Words>
  <Application>Microsoft Office PowerPoint</Application>
  <PresentationFormat>On-screen Show (4:3)</PresentationFormat>
  <Paragraphs>127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Angles</vt:lpstr>
      <vt:lpstr>Equation</vt:lpstr>
      <vt:lpstr>Jeopardy!</vt:lpstr>
      <vt:lpstr>PowerPoint Presentation</vt:lpstr>
      <vt:lpstr>Simplify:</vt:lpstr>
      <vt:lpstr>Simplify:</vt:lpstr>
      <vt:lpstr>Simplify:</vt:lpstr>
      <vt:lpstr>Simplify:</vt:lpstr>
      <vt:lpstr>Simplify:</vt:lpstr>
      <vt:lpstr>Simplify:</vt:lpstr>
      <vt:lpstr>PowerPoint Presentation</vt:lpstr>
      <vt:lpstr>PowerPoint Presentation</vt:lpstr>
      <vt:lpstr>Simplify:</vt:lpstr>
      <vt:lpstr>Simplify:</vt:lpstr>
      <vt:lpstr>Simplify:</vt:lpstr>
      <vt:lpstr>Simplify:</vt:lpstr>
      <vt:lpstr>Simplify:</vt:lpstr>
      <vt:lpstr>Simplify:</vt:lpstr>
      <vt:lpstr>Simplify:</vt:lpstr>
      <vt:lpstr>Simplify:</vt:lpstr>
      <vt:lpstr>Simplify:</vt:lpstr>
      <vt:lpstr>Simplify:</vt:lpstr>
      <vt:lpstr>Simplify:</vt:lpstr>
      <vt:lpstr>Simplify:</vt:lpstr>
      <vt:lpstr>Simplify:</vt:lpstr>
      <vt:lpstr>Simplify:</vt:lpstr>
      <vt:lpstr>Divide:</vt:lpstr>
      <vt:lpstr>Divide:</vt:lpstr>
      <vt:lpstr>Divide:</vt:lpstr>
      <vt:lpstr>Divide:</vt:lpstr>
      <vt:lpstr>Divide:</vt:lpstr>
      <vt:lpstr>Divide:</vt:lpstr>
      <vt:lpstr>Divide:</vt:lpstr>
      <vt:lpstr>Divide:</vt:lpstr>
      <vt:lpstr>As a group, Do The division dance!!!</vt:lpstr>
      <vt:lpstr>As a group, Do The division dance!!!</vt:lpstr>
      <vt:lpstr>Factor:</vt:lpstr>
      <vt:lpstr>Factor:</vt:lpstr>
      <vt:lpstr>Factor:</vt:lpstr>
      <vt:lpstr>Factor:</vt:lpstr>
      <vt:lpstr>Factor:</vt:lpstr>
      <vt:lpstr>Factor:</vt:lpstr>
      <vt:lpstr>Factor:</vt:lpstr>
      <vt:lpstr>Factor:</vt:lpstr>
      <vt:lpstr>Factor:</vt:lpstr>
      <vt:lpstr>Factor:</vt:lpstr>
      <vt:lpstr>Simplify and solve.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Jeopardy!</dc:title>
  <dc:creator>David Voland</dc:creator>
  <cp:lastModifiedBy>Administrator</cp:lastModifiedBy>
  <cp:revision>37</cp:revision>
  <dcterms:created xsi:type="dcterms:W3CDTF">2013-12-11T05:20:25Z</dcterms:created>
  <dcterms:modified xsi:type="dcterms:W3CDTF">2013-12-12T18:30:22Z</dcterms:modified>
</cp:coreProperties>
</file>