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547434-79CA-47E0-A324-6A12194DFC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3EC08F-297B-4E89-82DE-11809B185272}" type="datetimeFigureOut">
              <a:rPr lang="en-US" smtClean="0"/>
              <a:t>09/09/2013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after </a:t>
            </a:r>
            <a:r>
              <a:rPr lang="en-US" dirty="0" smtClean="0"/>
              <a:t>3.1/3.2 Day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For y = </a:t>
            </a:r>
            <a:r>
              <a:rPr lang="en-US" sz="2800" b="1" dirty="0" smtClean="0"/>
              <a:t>-5 </a:t>
            </a:r>
            <a:r>
              <a:rPr lang="en-US" sz="2800" b="1" dirty="0" smtClean="0"/>
              <a:t>+ </a:t>
            </a:r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cos</a:t>
            </a:r>
            <a:r>
              <a:rPr lang="en-US" sz="2800" b="1" dirty="0" smtClean="0"/>
              <a:t> </a:t>
            </a:r>
            <a:r>
              <a:rPr lang="en-US" sz="2800" b="1" dirty="0" smtClean="0"/>
              <a:t>2(</a:t>
            </a:r>
            <a:r>
              <a:rPr lang="el-GR" sz="2800" b="1" dirty="0" smtClean="0"/>
              <a:t>θ</a:t>
            </a:r>
            <a:r>
              <a:rPr lang="en-US" sz="2800" b="1" dirty="0" smtClean="0"/>
              <a:t> </a:t>
            </a:r>
            <a:r>
              <a:rPr lang="en-US" sz="2800" b="1" dirty="0" smtClean="0"/>
              <a:t>+ 90</a:t>
            </a:r>
            <a:r>
              <a:rPr lang="en-US" sz="2800" b="1" dirty="0" smtClean="0"/>
              <a:t>°), </a:t>
            </a:r>
            <a:r>
              <a:rPr lang="en-US" sz="2800" b="1" dirty="0" smtClean="0"/>
              <a:t>identify the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Vertical dilation</a:t>
            </a:r>
          </a:p>
          <a:p>
            <a:pPr lvl="1"/>
            <a:r>
              <a:rPr lang="en-US" sz="2800" dirty="0" smtClean="0"/>
              <a:t>Vertical translation</a:t>
            </a:r>
          </a:p>
          <a:p>
            <a:pPr lvl="1"/>
            <a:r>
              <a:rPr lang="en-US" sz="2800" dirty="0" smtClean="0"/>
              <a:t>Horizontal dilation</a:t>
            </a:r>
          </a:p>
          <a:p>
            <a:pPr lvl="1"/>
            <a:r>
              <a:rPr lang="en-US" sz="2800" dirty="0" smtClean="0"/>
              <a:t>Horizontal translation</a:t>
            </a:r>
          </a:p>
          <a:p>
            <a:r>
              <a:rPr lang="en-US" sz="2800" b="1" dirty="0" smtClean="0"/>
              <a:t>For the sinusoid above, identify the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Amplitude</a:t>
            </a:r>
          </a:p>
          <a:p>
            <a:pPr lvl="1"/>
            <a:r>
              <a:rPr lang="en-US" sz="2800" dirty="0" smtClean="0"/>
              <a:t>Period</a:t>
            </a:r>
          </a:p>
          <a:p>
            <a:pPr lvl="1"/>
            <a:r>
              <a:rPr lang="en-US" sz="2800" dirty="0" smtClean="0"/>
              <a:t>Phase displacement (for cosine)</a:t>
            </a:r>
          </a:p>
          <a:p>
            <a:pPr lvl="1"/>
            <a:r>
              <a:rPr lang="en-US" sz="2800" dirty="0" smtClean="0"/>
              <a:t>Sinusoidal axis location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001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 up (</a:t>
            </a:r>
            <a:r>
              <a:rPr lang="en-US" dirty="0" err="1" smtClean="0"/>
              <a:t>con’t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many cycles are</a:t>
            </a:r>
          </a:p>
          <a:p>
            <a:pPr marL="114300" indent="0">
              <a:buNone/>
            </a:pPr>
            <a:r>
              <a:rPr lang="en-US" dirty="0" smtClean="0"/>
              <a:t>       there b/w 20° and 80°?</a:t>
            </a:r>
          </a:p>
          <a:p>
            <a:pPr marL="571500" indent="-457200">
              <a:buAutoNum type="arabicPeriod" startAt="2"/>
            </a:pPr>
            <a:r>
              <a:rPr lang="en-US" dirty="0" smtClean="0"/>
              <a:t>What is the amplitude?</a:t>
            </a:r>
          </a:p>
          <a:p>
            <a:pPr marL="571500" indent="-457200">
              <a:buAutoNum type="arabicPeriod" startAt="2"/>
            </a:pPr>
            <a:r>
              <a:rPr lang="en-US" dirty="0" smtClean="0"/>
              <a:t>What is the period?</a:t>
            </a:r>
          </a:p>
          <a:p>
            <a:pPr marL="571500" indent="-457200">
              <a:buAutoNum type="arabicPeriod" startAt="2"/>
            </a:pPr>
            <a:r>
              <a:rPr lang="en-US" dirty="0" smtClean="0"/>
              <a:t>What is the vertical                                                            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	translation?</a:t>
            </a:r>
          </a:p>
          <a:p>
            <a:pPr marL="571500" indent="-457200">
              <a:buAutoNum type="arabicPeriod" startAt="5"/>
            </a:pPr>
            <a:r>
              <a:rPr lang="en-US" dirty="0" smtClean="0"/>
              <a:t>What is the horizontal </a:t>
            </a:r>
          </a:p>
          <a:p>
            <a:pPr marL="114300" indent="0">
              <a:buNone/>
            </a:pPr>
            <a:r>
              <a:rPr lang="en-US" dirty="0" smtClean="0"/>
              <a:t>        translation (for cosine?)</a:t>
            </a:r>
          </a:p>
          <a:p>
            <a:pPr marL="571500" indent="-457200">
              <a:buAutoNum type="arabicPeriod" startAt="5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648200" cy="313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94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(p. 3)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 startAt="6"/>
            </a:pPr>
            <a:r>
              <a:rPr lang="en-US" sz="2800" dirty="0" smtClean="0"/>
              <a:t>Find the exact value (no decimals) of sin 60°</a:t>
            </a:r>
          </a:p>
          <a:p>
            <a:pPr marL="571500" indent="-457200">
              <a:buAutoNum type="arabicPeriod" startAt="6"/>
            </a:pPr>
            <a:r>
              <a:rPr lang="en-US" sz="2800" dirty="0" smtClean="0"/>
              <a:t>Find the approximate value of sec 71°</a:t>
            </a:r>
          </a:p>
          <a:p>
            <a:pPr marL="571500" indent="-457200">
              <a:buAutoNum type="arabicPeriod" startAt="6"/>
            </a:pPr>
            <a:r>
              <a:rPr lang="en-US" sz="2800" dirty="0" smtClean="0"/>
              <a:t>Find the approximate value of cot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4.3</a:t>
            </a:r>
          </a:p>
          <a:p>
            <a:pPr marL="571500" indent="-457200">
              <a:buAutoNum type="arabicPeriod" startAt="6"/>
            </a:pPr>
            <a:r>
              <a:rPr lang="en-US" sz="2800" dirty="0" smtClean="0"/>
              <a:t>Find the measure of the larger acute angle of a right triangle with legs 11ft. and 9 ft.</a:t>
            </a:r>
          </a:p>
          <a:p>
            <a:pPr marL="571500" indent="-457200">
              <a:buAutoNum type="arabicPeriod" startAt="6"/>
            </a:pPr>
            <a:r>
              <a:rPr lang="en-US" sz="2800" dirty="0" smtClean="0"/>
              <a:t>Expand:  (3x – 5)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305845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226</TotalTime>
  <Words>140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Warm – up after 3.1/3.2 Day 1</vt:lpstr>
      <vt:lpstr>Warm- up (con’t)</vt:lpstr>
      <vt:lpstr>Warm-up (p. 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– up after 3.1</dc:title>
  <dc:creator>Administrator</dc:creator>
  <cp:lastModifiedBy>Administrator</cp:lastModifiedBy>
  <cp:revision>5</cp:revision>
  <dcterms:created xsi:type="dcterms:W3CDTF">2013-09-06T19:32:36Z</dcterms:created>
  <dcterms:modified xsi:type="dcterms:W3CDTF">2013-09-09T17:00:57Z</dcterms:modified>
</cp:coreProperties>
</file>